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56" r:id="rId5"/>
    <p:sldId id="275" r:id="rId6"/>
    <p:sldId id="301" r:id="rId7"/>
    <p:sldId id="321" r:id="rId8"/>
    <p:sldId id="343" r:id="rId9"/>
    <p:sldId id="294" r:id="rId10"/>
    <p:sldId id="326" r:id="rId11"/>
    <p:sldId id="339" r:id="rId12"/>
    <p:sldId id="340" r:id="rId13"/>
    <p:sldId id="345" r:id="rId14"/>
    <p:sldId id="344" r:id="rId15"/>
    <p:sldId id="333" r:id="rId16"/>
    <p:sldId id="346" r:id="rId17"/>
    <p:sldId id="336" r:id="rId18"/>
    <p:sldId id="331" r:id="rId19"/>
    <p:sldId id="310" r:id="rId20"/>
    <p:sldId id="311" r:id="rId21"/>
    <p:sldId id="312" r:id="rId22"/>
    <p:sldId id="313" r:id="rId23"/>
    <p:sldId id="269" r:id="rId24"/>
    <p:sldId id="270" r:id="rId25"/>
    <p:sldId id="271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6676F853-BA14-47E1-B53B-B843A96E2A79}">
          <p14:sldIdLst>
            <p14:sldId id="256"/>
            <p14:sldId id="275"/>
            <p14:sldId id="301"/>
          </p14:sldIdLst>
        </p14:section>
        <p14:section name="VDR1 Recap" id="{88294E19-6904-47AA-B184-F0E27FC1FB4C}">
          <p14:sldIdLst>
            <p14:sldId id="321"/>
            <p14:sldId id="343"/>
            <p14:sldId id="294"/>
            <p14:sldId id="326"/>
            <p14:sldId id="339"/>
            <p14:sldId id="340"/>
            <p14:sldId id="345"/>
            <p14:sldId id="344"/>
            <p14:sldId id="333"/>
            <p14:sldId id="346"/>
            <p14:sldId id="336"/>
          </p14:sldIdLst>
        </p14:section>
        <p14:section name="Targets and Metrics" id="{594134FA-6541-478F-81F4-4819FAFC2B01}">
          <p14:sldIdLst/>
        </p14:section>
        <p14:section name="Concept Generation" id="{E4B8E745-0395-43DB-9A1B-E2A75982749D}">
          <p14:sldIdLst/>
        </p14:section>
        <p14:section name="Concept Selection" id="{2B966588-F635-4830-93A5-E90953343356}">
          <p14:sldIdLst/>
        </p14:section>
        <p14:section name="Additional Work" id="{EC2C6BDD-BD3A-4FC3-873B-18FD703A527D}">
          <p14:sldIdLst>
            <p14:sldId id="331"/>
            <p14:sldId id="310"/>
          </p14:sldIdLst>
        </p14:section>
        <p14:section name="Future Work" id="{F3198D1C-E54A-4C14-ABA5-CCB96457FE92}">
          <p14:sldIdLst/>
        </p14:section>
        <p14:section name="Back Matter" id="{BF741B3B-3274-4168-B6BA-9EE9337FD489}">
          <p14:sldIdLst>
            <p14:sldId id="311"/>
            <p14:sldId id="312"/>
            <p14:sldId id="313"/>
          </p14:sldIdLst>
        </p14:section>
        <p14:section name="Backup Slides" id="{1B3CCD90-13A5-48D3-9111-A1677DE0799C}">
          <p14:sldIdLst/>
        </p14:section>
        <p14:section name="Back Matter" id="{3B477371-1A9E-4F72-87A4-6BB6BC7C18B6}">
          <p14:sldIdLst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F72BF6-43C8-4A3D-1FBF-BC0E3D8D7BBB}" name="Shayne McConomy" initials="SM" userId="31630114bf935de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D233"/>
    <a:srgbClr val="00BBDC"/>
    <a:srgbClr val="236192"/>
    <a:srgbClr val="BFBFBF"/>
    <a:srgbClr val="BFE3CF"/>
    <a:srgbClr val="404040"/>
    <a:srgbClr val="EE2737"/>
    <a:srgbClr val="4D0010"/>
    <a:srgbClr val="4072C4"/>
    <a:srgbClr val="23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AC15A-5798-4E68-BC01-9DC55C613AFA}" v="2" dt="2023-01-26T03:36:48.258"/>
    <p1510:client id="{29D993DF-8362-471C-86C9-9150B283800F}" v="8" dt="2022-11-06T23:33:05.567"/>
    <p1510:client id="{45522C42-5749-4401-8FA0-6A656DEDD140}" v="593" dt="2023-01-26T03:58:48.452"/>
    <p1510:client id="{4BF55695-DEA4-4FF5-B433-9F6ABE47ADF8}" v="225" dt="2023-01-26T02:44:45.897"/>
    <p1510:client id="{6298957C-71F0-40BB-8084-F4CB487E2E37}" v="18" dt="2023-01-24T00:24:59.872"/>
    <p1510:client id="{6A38ECAC-8E98-4441-8754-93520BC07559}" v="137" dt="2023-01-26T02:17:12.219"/>
    <p1510:client id="{88E49F07-414F-4CAB-AB65-F980F993E2DB}" v="61" dt="2023-01-24T17:41:22.322"/>
    <p1510:client id="{921DB485-7EED-44DA-9CBB-ACD1DF922606}" v="2" dt="2023-01-25T03:55:32.924"/>
    <p1510:client id="{AE74803B-C9FA-420F-9884-4E80B66C886A}" v="1" dt="2023-01-26T01:52:48.706"/>
    <p1510:client id="{BCD01961-09F6-468F-9B45-76CF461A2F80}" v="763" dt="2023-01-24T22:18:15.944"/>
    <p1510:client id="{EA7ED2E7-6C03-4256-8308-6EC427B83B20}" v="126" dt="2023-01-26T02:17:51.405"/>
    <p1510:client id="{F2E6F34C-9FD7-48CD-AC19-FDE12ABEF3DB}" v="475" dt="2023-01-24T22:00:41.455"/>
    <p1510:client id="{F9E50A43-8829-484B-AC21-1513347B364D}" v="410" dt="2023-01-26T01:49:10.411"/>
    <p1510:client id="{FD04C337-CD5D-4F53-8A00-ACDFDE5355EC}" v="7" dt="2023-01-24T22:09:57.8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 Corbin" userId="S::jc19a@fsu.edu::f21c361b-86e0-47ce-a916-f57e5f6778f6" providerId="AD" clId="Web-{0EAAC15A-5798-4E68-BC01-9DC55C613AFA}"/>
    <pc:docChg chg="modSld">
      <pc:chgData name="Jack Corbin" userId="S::jc19a@fsu.edu::f21c361b-86e0-47ce-a916-f57e5f6778f6" providerId="AD" clId="Web-{0EAAC15A-5798-4E68-BC01-9DC55C613AFA}" dt="2023-01-26T03:36:48.258" v="1" actId="1076"/>
      <pc:docMkLst>
        <pc:docMk/>
      </pc:docMkLst>
      <pc:sldChg chg="modSp">
        <pc:chgData name="Jack Corbin" userId="S::jc19a@fsu.edu::f21c361b-86e0-47ce-a916-f57e5f6778f6" providerId="AD" clId="Web-{0EAAC15A-5798-4E68-BC01-9DC55C613AFA}" dt="2023-01-26T03:36:48.258" v="1" actId="1076"/>
        <pc:sldMkLst>
          <pc:docMk/>
          <pc:sldMk cId="3091168149" sldId="344"/>
        </pc:sldMkLst>
        <pc:spChg chg="mod">
          <ac:chgData name="Jack Corbin" userId="S::jc19a@fsu.edu::f21c361b-86e0-47ce-a916-f57e5f6778f6" providerId="AD" clId="Web-{0EAAC15A-5798-4E68-BC01-9DC55C613AFA}" dt="2023-01-26T03:36:45.258" v="0" actId="1076"/>
          <ac:spMkLst>
            <pc:docMk/>
            <pc:sldMk cId="3091168149" sldId="344"/>
            <ac:spMk id="5" creationId="{DBA2F1B5-C5AA-4203-95A7-98A393DEE503}"/>
          </ac:spMkLst>
        </pc:spChg>
        <pc:spChg chg="mod">
          <ac:chgData name="Jack Corbin" userId="S::jc19a@fsu.edu::f21c361b-86e0-47ce-a916-f57e5f6778f6" providerId="AD" clId="Web-{0EAAC15A-5798-4E68-BC01-9DC55C613AFA}" dt="2023-01-26T03:36:48.258" v="1" actId="1076"/>
          <ac:spMkLst>
            <pc:docMk/>
            <pc:sldMk cId="3091168149" sldId="344"/>
            <ac:spMk id="7" creationId="{2FA19CFF-3C6B-0633-534A-03CC03EE7ECB}"/>
          </ac:spMkLst>
        </pc:spChg>
      </pc:sldChg>
    </pc:docChg>
  </pc:docChgLst>
  <pc:docChgLst>
    <pc:chgData name="Deepkumar Patel" userId="S::dkp18@fsu.edu::b215b201-1804-45b9-8336-06de32d21df3" providerId="AD" clId="Web-{6A38ECAC-8E98-4441-8754-93520BC07559}"/>
    <pc:docChg chg="modSld sldOrd">
      <pc:chgData name="Deepkumar Patel" userId="S::dkp18@fsu.edu::b215b201-1804-45b9-8336-06de32d21df3" providerId="AD" clId="Web-{6A38ECAC-8E98-4441-8754-93520BC07559}" dt="2023-01-26T02:17:12.094" v="136" actId="20577"/>
      <pc:docMkLst>
        <pc:docMk/>
      </pc:docMkLst>
      <pc:sldChg chg="addSp delSp modSp">
        <pc:chgData name="Deepkumar Patel" userId="S::dkp18@fsu.edu::b215b201-1804-45b9-8336-06de32d21df3" providerId="AD" clId="Web-{6A38ECAC-8E98-4441-8754-93520BC07559}" dt="2023-01-26T02:17:12.094" v="136" actId="20577"/>
        <pc:sldMkLst>
          <pc:docMk/>
          <pc:sldMk cId="3157014904" sldId="275"/>
        </pc:sldMkLst>
        <pc:spChg chg="mod">
          <ac:chgData name="Deepkumar Patel" userId="S::dkp18@fsu.edu::b215b201-1804-45b9-8336-06de32d21df3" providerId="AD" clId="Web-{6A38ECAC-8E98-4441-8754-93520BC07559}" dt="2023-01-26T02:17:12.094" v="136" actId="20577"/>
          <ac:spMkLst>
            <pc:docMk/>
            <pc:sldMk cId="3157014904" sldId="275"/>
            <ac:spMk id="8" creationId="{4EDBB172-8CBB-994A-A44F-895F7DFDD173}"/>
          </ac:spMkLst>
        </pc:spChg>
        <pc:spChg chg="mod">
          <ac:chgData name="Deepkumar Patel" userId="S::dkp18@fsu.edu::b215b201-1804-45b9-8336-06de32d21df3" providerId="AD" clId="Web-{6A38ECAC-8E98-4441-8754-93520BC07559}" dt="2023-01-26T01:20:10.940" v="65" actId="1076"/>
          <ac:spMkLst>
            <pc:docMk/>
            <pc:sldMk cId="3157014904" sldId="275"/>
            <ac:spMk id="9" creationId="{BAFAD7C9-7CF0-41B4-B795-E296F6E51EAC}"/>
          </ac:spMkLst>
        </pc:spChg>
        <pc:spChg chg="mod">
          <ac:chgData name="Deepkumar Patel" userId="S::dkp18@fsu.edu::b215b201-1804-45b9-8336-06de32d21df3" providerId="AD" clId="Web-{6A38ECAC-8E98-4441-8754-93520BC07559}" dt="2023-01-26T01:19:57.846" v="61" actId="1076"/>
          <ac:spMkLst>
            <pc:docMk/>
            <pc:sldMk cId="3157014904" sldId="275"/>
            <ac:spMk id="14" creationId="{D6282E32-61BF-42DB-99A3-C965689924AE}"/>
          </ac:spMkLst>
        </pc:spChg>
        <pc:spChg chg="mod">
          <ac:chgData name="Deepkumar Patel" userId="S::dkp18@fsu.edu::b215b201-1804-45b9-8336-06de32d21df3" providerId="AD" clId="Web-{6A38ECAC-8E98-4441-8754-93520BC07559}" dt="2023-01-26T01:20:01.533" v="62" actId="1076"/>
          <ac:spMkLst>
            <pc:docMk/>
            <pc:sldMk cId="3157014904" sldId="275"/>
            <ac:spMk id="17" creationId="{397EFAB0-B0C5-461B-8A27-293B2F6E52B5}"/>
          </ac:spMkLst>
        </pc:spChg>
        <pc:spChg chg="mod">
          <ac:chgData name="Deepkumar Patel" userId="S::dkp18@fsu.edu::b215b201-1804-45b9-8336-06de32d21df3" providerId="AD" clId="Web-{6A38ECAC-8E98-4441-8754-93520BC07559}" dt="2023-01-26T01:20:04.143" v="63" actId="1076"/>
          <ac:spMkLst>
            <pc:docMk/>
            <pc:sldMk cId="3157014904" sldId="275"/>
            <ac:spMk id="18" creationId="{09CF62EB-F038-4859-8306-874F1F4E5D88}"/>
          </ac:spMkLst>
        </pc:spChg>
        <pc:picChg chg="del">
          <ac:chgData name="Deepkumar Patel" userId="S::dkp18@fsu.edu::b215b201-1804-45b9-8336-06de32d21df3" providerId="AD" clId="Web-{6A38ECAC-8E98-4441-8754-93520BC07559}" dt="2023-01-26T01:16:15.887" v="14"/>
          <ac:picMkLst>
            <pc:docMk/>
            <pc:sldMk cId="3157014904" sldId="275"/>
            <ac:picMk id="2" creationId="{B88ACD07-E2D9-491B-9AD2-33D6B86AE357}"/>
          </ac:picMkLst>
        </pc:picChg>
        <pc:picChg chg="del">
          <ac:chgData name="Deepkumar Patel" userId="S::dkp18@fsu.edu::b215b201-1804-45b9-8336-06de32d21df3" providerId="AD" clId="Web-{6A38ECAC-8E98-4441-8754-93520BC07559}" dt="2023-01-26T01:15:43.058" v="7"/>
          <ac:picMkLst>
            <pc:docMk/>
            <pc:sldMk cId="3157014904" sldId="275"/>
            <ac:picMk id="4" creationId="{945635FC-CE58-45D7-DF56-B2961206C3CF}"/>
          </ac:picMkLst>
        </pc:picChg>
        <pc:picChg chg="del mod">
          <ac:chgData name="Deepkumar Patel" userId="S::dkp18@fsu.edu::b215b201-1804-45b9-8336-06de32d21df3" providerId="AD" clId="Web-{6A38ECAC-8E98-4441-8754-93520BC07559}" dt="2023-01-26T01:17:47.998" v="38"/>
          <ac:picMkLst>
            <pc:docMk/>
            <pc:sldMk cId="3157014904" sldId="275"/>
            <ac:picMk id="5" creationId="{98DAF066-D99F-052C-4C59-053B81412042}"/>
          </ac:picMkLst>
        </pc:picChg>
        <pc:picChg chg="del">
          <ac:chgData name="Deepkumar Patel" userId="S::dkp18@fsu.edu::b215b201-1804-45b9-8336-06de32d21df3" providerId="AD" clId="Web-{6A38ECAC-8E98-4441-8754-93520BC07559}" dt="2023-01-26T01:16:30.668" v="18"/>
          <ac:picMkLst>
            <pc:docMk/>
            <pc:sldMk cId="3157014904" sldId="275"/>
            <ac:picMk id="6" creationId="{7E06690A-6A2B-E2BC-F8DF-444476EC397D}"/>
          </ac:picMkLst>
        </pc:picChg>
        <pc:picChg chg="del">
          <ac:chgData name="Deepkumar Patel" userId="S::dkp18@fsu.edu::b215b201-1804-45b9-8336-06de32d21df3" providerId="AD" clId="Web-{6A38ECAC-8E98-4441-8754-93520BC07559}" dt="2023-01-26T01:16:39.809" v="22"/>
          <ac:picMkLst>
            <pc:docMk/>
            <pc:sldMk cId="3157014904" sldId="275"/>
            <ac:picMk id="10" creationId="{7B601F82-9FDC-849A-F37D-893185C88621}"/>
          </ac:picMkLst>
        </pc:picChg>
        <pc:picChg chg="add mod">
          <ac:chgData name="Deepkumar Patel" userId="S::dkp18@fsu.edu::b215b201-1804-45b9-8336-06de32d21df3" providerId="AD" clId="Web-{6A38ECAC-8E98-4441-8754-93520BC07559}" dt="2023-01-26T01:19:38.095" v="58" actId="14100"/>
          <ac:picMkLst>
            <pc:docMk/>
            <pc:sldMk cId="3157014904" sldId="275"/>
            <ac:picMk id="12" creationId="{97D28F80-04FD-5C22-57B6-8156CC47224F}"/>
          </ac:picMkLst>
        </pc:picChg>
        <pc:picChg chg="add mod">
          <ac:chgData name="Deepkumar Patel" userId="S::dkp18@fsu.edu::b215b201-1804-45b9-8336-06de32d21df3" providerId="AD" clId="Web-{6A38ECAC-8E98-4441-8754-93520BC07559}" dt="2023-01-26T01:19:44.564" v="59" actId="14100"/>
          <ac:picMkLst>
            <pc:docMk/>
            <pc:sldMk cId="3157014904" sldId="275"/>
            <ac:picMk id="13" creationId="{2CF43EC5-B1E7-1039-F46A-3CFEFE5A9792}"/>
          </ac:picMkLst>
        </pc:picChg>
        <pc:picChg chg="add mod">
          <ac:chgData name="Deepkumar Patel" userId="S::dkp18@fsu.edu::b215b201-1804-45b9-8336-06de32d21df3" providerId="AD" clId="Web-{6A38ECAC-8E98-4441-8754-93520BC07559}" dt="2023-01-26T01:19:49.220" v="60" actId="1076"/>
          <ac:picMkLst>
            <pc:docMk/>
            <pc:sldMk cId="3157014904" sldId="275"/>
            <ac:picMk id="15" creationId="{9FA075C0-E27C-B058-2E47-23886CD4FFD8}"/>
          </ac:picMkLst>
        </pc:picChg>
        <pc:picChg chg="add mod">
          <ac:chgData name="Deepkumar Patel" userId="S::dkp18@fsu.edu::b215b201-1804-45b9-8336-06de32d21df3" providerId="AD" clId="Web-{6A38ECAC-8E98-4441-8754-93520BC07559}" dt="2023-01-26T01:19:24.345" v="55" actId="14100"/>
          <ac:picMkLst>
            <pc:docMk/>
            <pc:sldMk cId="3157014904" sldId="275"/>
            <ac:picMk id="16" creationId="{1A66F9D4-9D6D-67CA-5C21-C8410BEECB19}"/>
          </ac:picMkLst>
        </pc:picChg>
        <pc:picChg chg="add mod">
          <ac:chgData name="Deepkumar Patel" userId="S::dkp18@fsu.edu::b215b201-1804-45b9-8336-06de32d21df3" providerId="AD" clId="Web-{6A38ECAC-8E98-4441-8754-93520BC07559}" dt="2023-01-26T01:19:32.845" v="57" actId="1076"/>
          <ac:picMkLst>
            <pc:docMk/>
            <pc:sldMk cId="3157014904" sldId="275"/>
            <ac:picMk id="19" creationId="{50C45344-0C06-67D5-708A-C37A035C4871}"/>
          </ac:picMkLst>
        </pc:picChg>
      </pc:sldChg>
      <pc:sldChg chg="modSp mod modClrScheme chgLayout">
        <pc:chgData name="Deepkumar Patel" userId="S::dkp18@fsu.edu::b215b201-1804-45b9-8336-06de32d21df3" providerId="AD" clId="Web-{6A38ECAC-8E98-4441-8754-93520BC07559}" dt="2023-01-26T02:14:42.309" v="124" actId="20577"/>
        <pc:sldMkLst>
          <pc:docMk/>
          <pc:sldMk cId="2796381959" sldId="331"/>
        </pc:sldMkLst>
        <pc:spChg chg="mod">
          <ac:chgData name="Deepkumar Patel" userId="S::dkp18@fsu.edu::b215b201-1804-45b9-8336-06de32d21df3" providerId="AD" clId="Web-{6A38ECAC-8E98-4441-8754-93520BC07559}" dt="2023-01-26T02:14:42.309" v="124" actId="20577"/>
          <ac:spMkLst>
            <pc:docMk/>
            <pc:sldMk cId="2796381959" sldId="331"/>
            <ac:spMk id="2" creationId="{FC94F15F-6FBC-BCE2-0735-1B85D07052A1}"/>
          </ac:spMkLst>
        </pc:spChg>
        <pc:spChg chg="mod">
          <ac:chgData name="Deepkumar Patel" userId="S::dkp18@fsu.edu::b215b201-1804-45b9-8336-06de32d21df3" providerId="AD" clId="Web-{6A38ECAC-8E98-4441-8754-93520BC07559}" dt="2023-01-26T02:14:07.683" v="120"/>
          <ac:spMkLst>
            <pc:docMk/>
            <pc:sldMk cId="2796381959" sldId="331"/>
            <ac:spMk id="3" creationId="{D1BB10A2-1070-4B80-1DD3-3641B1A3F6A9}"/>
          </ac:spMkLst>
        </pc:spChg>
        <pc:spChg chg="mod">
          <ac:chgData name="Deepkumar Patel" userId="S::dkp18@fsu.edu::b215b201-1804-45b9-8336-06de32d21df3" providerId="AD" clId="Web-{6A38ECAC-8E98-4441-8754-93520BC07559}" dt="2023-01-26T02:14:07.683" v="120"/>
          <ac:spMkLst>
            <pc:docMk/>
            <pc:sldMk cId="2796381959" sldId="331"/>
            <ac:spMk id="8" creationId="{9A6CBB2F-9AFA-3A89-E5C3-26E148E79774}"/>
          </ac:spMkLst>
        </pc:spChg>
        <pc:graphicFrameChg chg="mod modGraphic">
          <ac:chgData name="Deepkumar Patel" userId="S::dkp18@fsu.edu::b215b201-1804-45b9-8336-06de32d21df3" providerId="AD" clId="Web-{6A38ECAC-8E98-4441-8754-93520BC07559}" dt="2023-01-26T02:14:26.965" v="123" actId="1076"/>
          <ac:graphicFrameMkLst>
            <pc:docMk/>
            <pc:sldMk cId="2796381959" sldId="331"/>
            <ac:graphicFrameMk id="10" creationId="{EE5E8ACF-3C22-ACDD-046B-1F8E8416A722}"/>
          </ac:graphicFrameMkLst>
        </pc:graphicFrameChg>
      </pc:sldChg>
      <pc:sldChg chg="addSp delSp modSp mod modClrScheme chgLayout">
        <pc:chgData name="Deepkumar Patel" userId="S::dkp18@fsu.edu::b215b201-1804-45b9-8336-06de32d21df3" providerId="AD" clId="Web-{6A38ECAC-8E98-4441-8754-93520BC07559}" dt="2023-01-26T02:16:27.140" v="133" actId="1076"/>
        <pc:sldMkLst>
          <pc:docMk/>
          <pc:sldMk cId="183603646" sldId="333"/>
        </pc:sldMkLst>
        <pc:spChg chg="mod">
          <ac:chgData name="Deepkumar Patel" userId="S::dkp18@fsu.edu::b215b201-1804-45b9-8336-06de32d21df3" providerId="AD" clId="Web-{6A38ECAC-8E98-4441-8754-93520BC07559}" dt="2023-01-26T02:13:02.775" v="117" actId="20577"/>
          <ac:spMkLst>
            <pc:docMk/>
            <pc:sldMk cId="183603646" sldId="333"/>
            <ac:spMk id="2" creationId="{11EFD43D-49CF-2600-8DA6-961676715550}"/>
          </ac:spMkLst>
        </pc:spChg>
        <pc:spChg chg="add del mod">
          <ac:chgData name="Deepkumar Patel" userId="S::dkp18@fsu.edu::b215b201-1804-45b9-8336-06de32d21df3" providerId="AD" clId="Web-{6A38ECAC-8E98-4441-8754-93520BC07559}" dt="2023-01-26T02:12:25.118" v="109"/>
          <ac:spMkLst>
            <pc:docMk/>
            <pc:sldMk cId="183603646" sldId="333"/>
            <ac:spMk id="3" creationId="{86EB780F-918A-BD1F-A6C7-D5882C8C205C}"/>
          </ac:spMkLst>
        </pc:spChg>
        <pc:spChg chg="del">
          <ac:chgData name="Deepkumar Patel" userId="S::dkp18@fsu.edu::b215b201-1804-45b9-8336-06de32d21df3" providerId="AD" clId="Web-{6A38ECAC-8E98-4441-8754-93520BC07559}" dt="2023-01-26T02:09:25.425" v="80"/>
          <ac:spMkLst>
            <pc:docMk/>
            <pc:sldMk cId="183603646" sldId="333"/>
            <ac:spMk id="4" creationId="{CF69FB40-02DD-5E92-7973-38D5C86FBAC6}"/>
          </ac:spMkLst>
        </pc:spChg>
        <pc:spChg chg="mod">
          <ac:chgData name="Deepkumar Patel" userId="S::dkp18@fsu.edu::b215b201-1804-45b9-8336-06de32d21df3" providerId="AD" clId="Web-{6A38ECAC-8E98-4441-8754-93520BC07559}" dt="2023-01-26T02:12:25.118" v="109"/>
          <ac:spMkLst>
            <pc:docMk/>
            <pc:sldMk cId="183603646" sldId="333"/>
            <ac:spMk id="5" creationId="{C29D4BB1-52B8-3DBF-2AA5-D362AB2C759F}"/>
          </ac:spMkLst>
        </pc:spChg>
        <pc:spChg chg="add del">
          <ac:chgData name="Deepkumar Patel" userId="S::dkp18@fsu.edu::b215b201-1804-45b9-8336-06de32d21df3" providerId="AD" clId="Web-{6A38ECAC-8E98-4441-8754-93520BC07559}" dt="2023-01-26T02:12:25.118" v="109"/>
          <ac:spMkLst>
            <pc:docMk/>
            <pc:sldMk cId="183603646" sldId="333"/>
            <ac:spMk id="6" creationId="{86220489-C0F1-46F3-8B74-391A154F0B2C}"/>
          </ac:spMkLst>
        </pc:spChg>
        <pc:spChg chg="add del mod">
          <ac:chgData name="Deepkumar Patel" userId="S::dkp18@fsu.edu::b215b201-1804-45b9-8336-06de32d21df3" providerId="AD" clId="Web-{6A38ECAC-8E98-4441-8754-93520BC07559}" dt="2023-01-26T02:12:35.259" v="112"/>
          <ac:spMkLst>
            <pc:docMk/>
            <pc:sldMk cId="183603646" sldId="333"/>
            <ac:spMk id="11" creationId="{1181D42D-EECF-563E-A334-B33B79CF0F62}"/>
          </ac:spMkLst>
        </pc:spChg>
        <pc:spChg chg="add del mod">
          <ac:chgData name="Deepkumar Patel" userId="S::dkp18@fsu.edu::b215b201-1804-45b9-8336-06de32d21df3" providerId="AD" clId="Web-{6A38ECAC-8E98-4441-8754-93520BC07559}" dt="2023-01-26T02:12:06.024" v="104"/>
          <ac:spMkLst>
            <pc:docMk/>
            <pc:sldMk cId="183603646" sldId="333"/>
            <ac:spMk id="12" creationId="{2F23C258-51F6-A315-6265-FCDB0F6FF96C}"/>
          </ac:spMkLst>
        </pc:spChg>
        <pc:spChg chg="add del mod">
          <ac:chgData name="Deepkumar Patel" userId="S::dkp18@fsu.edu::b215b201-1804-45b9-8336-06de32d21df3" providerId="AD" clId="Web-{6A38ECAC-8E98-4441-8754-93520BC07559}" dt="2023-01-26T02:12:28.993" v="110"/>
          <ac:spMkLst>
            <pc:docMk/>
            <pc:sldMk cId="183603646" sldId="333"/>
            <ac:spMk id="13" creationId="{7FF72E27-61B4-B414-A65F-AF142848E57E}"/>
          </ac:spMkLst>
        </pc:spChg>
        <pc:spChg chg="add del mod">
          <ac:chgData name="Deepkumar Patel" userId="S::dkp18@fsu.edu::b215b201-1804-45b9-8336-06de32d21df3" providerId="AD" clId="Web-{6A38ECAC-8E98-4441-8754-93520BC07559}" dt="2023-01-26T02:12:20.368" v="106"/>
          <ac:spMkLst>
            <pc:docMk/>
            <pc:sldMk cId="183603646" sldId="333"/>
            <ac:spMk id="14" creationId="{87017838-EFBA-ABC3-A137-A743054923D9}"/>
          </ac:spMkLst>
        </pc:spChg>
        <pc:spChg chg="add del mod">
          <ac:chgData name="Deepkumar Patel" userId="S::dkp18@fsu.edu::b215b201-1804-45b9-8336-06de32d21df3" providerId="AD" clId="Web-{6A38ECAC-8E98-4441-8754-93520BC07559}" dt="2023-01-26T02:12:25.102" v="108"/>
          <ac:spMkLst>
            <pc:docMk/>
            <pc:sldMk cId="183603646" sldId="333"/>
            <ac:spMk id="17" creationId="{A701FE59-CCD1-5856-A4AB-5D4C3FE4CE53}"/>
          </ac:spMkLst>
        </pc:spChg>
        <pc:spChg chg="add del mod">
          <ac:chgData name="Deepkumar Patel" userId="S::dkp18@fsu.edu::b215b201-1804-45b9-8336-06de32d21df3" providerId="AD" clId="Web-{6A38ECAC-8E98-4441-8754-93520BC07559}" dt="2023-01-26T02:12:25.102" v="108"/>
          <ac:spMkLst>
            <pc:docMk/>
            <pc:sldMk cId="183603646" sldId="333"/>
            <ac:spMk id="18" creationId="{86EB780F-918A-BD1F-A6C7-D5882C8C205C}"/>
          </ac:spMkLst>
        </pc:spChg>
        <pc:spChg chg="add del mod">
          <ac:chgData name="Deepkumar Patel" userId="S::dkp18@fsu.edu::b215b201-1804-45b9-8336-06de32d21df3" providerId="AD" clId="Web-{6A38ECAC-8E98-4441-8754-93520BC07559}" dt="2023-01-26T02:12:25.102" v="108"/>
          <ac:spMkLst>
            <pc:docMk/>
            <pc:sldMk cId="183603646" sldId="333"/>
            <ac:spMk id="20" creationId="{1E93A17D-3591-BA94-012B-D6053023B1D0}"/>
          </ac:spMkLst>
        </pc:spChg>
        <pc:spChg chg="add mod">
          <ac:chgData name="Deepkumar Patel" userId="S::dkp18@fsu.edu::b215b201-1804-45b9-8336-06de32d21df3" providerId="AD" clId="Web-{6A38ECAC-8E98-4441-8754-93520BC07559}" dt="2023-01-26T02:16:27.140" v="133" actId="1076"/>
          <ac:spMkLst>
            <pc:docMk/>
            <pc:sldMk cId="183603646" sldId="333"/>
            <ac:spMk id="22" creationId="{86EB780F-918A-BD1F-A6C7-D5882C8C205C}"/>
          </ac:spMkLst>
        </pc:spChg>
        <pc:spChg chg="add del mod">
          <ac:chgData name="Deepkumar Patel" userId="S::dkp18@fsu.edu::b215b201-1804-45b9-8336-06de32d21df3" providerId="AD" clId="Web-{6A38ECAC-8E98-4441-8754-93520BC07559}" dt="2023-01-26T02:12:32.259" v="111"/>
          <ac:spMkLst>
            <pc:docMk/>
            <pc:sldMk cId="183603646" sldId="333"/>
            <ac:spMk id="23" creationId="{EA673E3F-44D6-B2FD-1FD0-1DE8CA3D9FE2}"/>
          </ac:spMkLst>
        </pc:spChg>
        <pc:spChg chg="add mod">
          <ac:chgData name="Deepkumar Patel" userId="S::dkp18@fsu.edu::b215b201-1804-45b9-8336-06de32d21df3" providerId="AD" clId="Web-{6A38ECAC-8E98-4441-8754-93520BC07559}" dt="2023-01-26T02:12:25.118" v="109"/>
          <ac:spMkLst>
            <pc:docMk/>
            <pc:sldMk cId="183603646" sldId="333"/>
            <ac:spMk id="24" creationId="{494FFC8D-64B5-3F96-5A06-2858FB7695BE}"/>
          </ac:spMkLst>
        </pc:spChg>
        <pc:graphicFrameChg chg="add del mod">
          <ac:chgData name="Deepkumar Patel" userId="S::dkp18@fsu.edu::b215b201-1804-45b9-8336-06de32d21df3" providerId="AD" clId="Web-{6A38ECAC-8E98-4441-8754-93520BC07559}" dt="2023-01-26T02:12:20.368" v="106"/>
          <ac:graphicFrameMkLst>
            <pc:docMk/>
            <pc:sldMk cId="183603646" sldId="333"/>
            <ac:graphicFrameMk id="15" creationId="{EC9F8880-794C-F66A-390D-C4A0938D1E81}"/>
          </ac:graphicFrameMkLst>
        </pc:graphicFrameChg>
        <pc:picChg chg="add del">
          <ac:chgData name="Deepkumar Patel" userId="S::dkp18@fsu.edu::b215b201-1804-45b9-8336-06de32d21df3" providerId="AD" clId="Web-{6A38ECAC-8E98-4441-8754-93520BC07559}" dt="2023-01-26T02:12:06.024" v="104"/>
          <ac:picMkLst>
            <pc:docMk/>
            <pc:sldMk cId="183603646" sldId="333"/>
            <ac:picMk id="8" creationId="{65A5AB95-9ABD-4DD0-4B76-DFCD9F7FE8CE}"/>
          </ac:picMkLst>
        </pc:picChg>
        <pc:picChg chg="add del">
          <ac:chgData name="Deepkumar Patel" userId="S::dkp18@fsu.edu::b215b201-1804-45b9-8336-06de32d21df3" providerId="AD" clId="Web-{6A38ECAC-8E98-4441-8754-93520BC07559}" dt="2023-01-26T02:12:25.102" v="108"/>
          <ac:picMkLst>
            <pc:docMk/>
            <pc:sldMk cId="183603646" sldId="333"/>
            <ac:picMk id="19" creationId="{BE04D0B9-98FB-13F0-5C9E-8BD40412CA70}"/>
          </ac:picMkLst>
        </pc:picChg>
      </pc:sldChg>
      <pc:sldChg chg="addSp delSp modSp mod modClrScheme chgLayout">
        <pc:chgData name="Deepkumar Patel" userId="S::dkp18@fsu.edu::b215b201-1804-45b9-8336-06de32d21df3" providerId="AD" clId="Web-{6A38ECAC-8E98-4441-8754-93520BC07559}" dt="2023-01-26T02:09:16.972" v="79" actId="20577"/>
        <pc:sldMkLst>
          <pc:docMk/>
          <pc:sldMk cId="1202773416" sldId="336"/>
        </pc:sldMkLst>
        <pc:spChg chg="mod">
          <ac:chgData name="Deepkumar Patel" userId="S::dkp18@fsu.edu::b215b201-1804-45b9-8336-06de32d21df3" providerId="AD" clId="Web-{6A38ECAC-8E98-4441-8754-93520BC07559}" dt="2023-01-26T02:09:16.972" v="79" actId="20577"/>
          <ac:spMkLst>
            <pc:docMk/>
            <pc:sldMk cId="1202773416" sldId="336"/>
            <ac:spMk id="2" creationId="{ED2C2712-C5FE-65C7-EED3-42747113D8D6}"/>
          </ac:spMkLst>
        </pc:spChg>
        <pc:spChg chg="del">
          <ac:chgData name="Deepkumar Patel" userId="S::dkp18@fsu.edu::b215b201-1804-45b9-8336-06de32d21df3" providerId="AD" clId="Web-{6A38ECAC-8E98-4441-8754-93520BC07559}" dt="2023-01-26T02:08:32.362" v="75"/>
          <ac:spMkLst>
            <pc:docMk/>
            <pc:sldMk cId="1202773416" sldId="336"/>
            <ac:spMk id="3" creationId="{AEA35876-DCA9-69A3-F4FE-00D9F4A4F781}"/>
          </ac:spMkLst>
        </pc:spChg>
        <pc:spChg chg="del">
          <ac:chgData name="Deepkumar Patel" userId="S::dkp18@fsu.edu::b215b201-1804-45b9-8336-06de32d21df3" providerId="AD" clId="Web-{6A38ECAC-8E98-4441-8754-93520BC07559}" dt="2023-01-26T02:08:17.049" v="74"/>
          <ac:spMkLst>
            <pc:docMk/>
            <pc:sldMk cId="1202773416" sldId="336"/>
            <ac:spMk id="4" creationId="{D72C44A3-4046-8B1A-C4D7-317C4516581C}"/>
          </ac:spMkLst>
        </pc:spChg>
        <pc:spChg chg="mod">
          <ac:chgData name="Deepkumar Patel" userId="S::dkp18@fsu.edu::b215b201-1804-45b9-8336-06de32d21df3" providerId="AD" clId="Web-{6A38ECAC-8E98-4441-8754-93520BC07559}" dt="2023-01-26T02:08:58.378" v="77"/>
          <ac:spMkLst>
            <pc:docMk/>
            <pc:sldMk cId="1202773416" sldId="336"/>
            <ac:spMk id="5" creationId="{B0FCC4F7-33CA-7B35-2FEB-C05379B2455C}"/>
          </ac:spMkLst>
        </pc:spChg>
        <pc:spChg chg="del">
          <ac:chgData name="Deepkumar Patel" userId="S::dkp18@fsu.edu::b215b201-1804-45b9-8336-06de32d21df3" providerId="AD" clId="Web-{6A38ECAC-8E98-4441-8754-93520BC07559}" dt="2023-01-26T02:08:32.362" v="75"/>
          <ac:spMkLst>
            <pc:docMk/>
            <pc:sldMk cId="1202773416" sldId="336"/>
            <ac:spMk id="6" creationId="{18898EE8-2E2F-9912-5CB2-30FF3B778647}"/>
          </ac:spMkLst>
        </pc:spChg>
        <pc:spChg chg="add del mod">
          <ac:chgData name="Deepkumar Patel" userId="S::dkp18@fsu.edu::b215b201-1804-45b9-8336-06de32d21df3" providerId="AD" clId="Web-{6A38ECAC-8E98-4441-8754-93520BC07559}" dt="2023-01-26T02:08:50.659" v="76"/>
          <ac:spMkLst>
            <pc:docMk/>
            <pc:sldMk cId="1202773416" sldId="336"/>
            <ac:spMk id="12" creationId="{F2D60FB9-1D0D-20B3-5411-E3A0D8934A1F}"/>
          </ac:spMkLst>
        </pc:spChg>
        <pc:spChg chg="add del mod">
          <ac:chgData name="Deepkumar Patel" userId="S::dkp18@fsu.edu::b215b201-1804-45b9-8336-06de32d21df3" providerId="AD" clId="Web-{6A38ECAC-8E98-4441-8754-93520BC07559}" dt="2023-01-26T02:08:58.378" v="77"/>
          <ac:spMkLst>
            <pc:docMk/>
            <pc:sldMk cId="1202773416" sldId="336"/>
            <ac:spMk id="14" creationId="{713F7815-5DDA-6B2D-28EF-C67500138786}"/>
          </ac:spMkLst>
        </pc:spChg>
        <pc:spChg chg="add del mod">
          <ac:chgData name="Deepkumar Patel" userId="S::dkp18@fsu.edu::b215b201-1804-45b9-8336-06de32d21df3" providerId="AD" clId="Web-{6A38ECAC-8E98-4441-8754-93520BC07559}" dt="2023-01-26T02:09:11.222" v="78"/>
          <ac:spMkLst>
            <pc:docMk/>
            <pc:sldMk cId="1202773416" sldId="336"/>
            <ac:spMk id="19" creationId="{38902A69-BAD7-447C-EF51-02BBB33A5099}"/>
          </ac:spMkLst>
        </pc:spChg>
        <pc:spChg chg="add">
          <ac:chgData name="Deepkumar Patel" userId="S::dkp18@fsu.edu::b215b201-1804-45b9-8336-06de32d21df3" providerId="AD" clId="Web-{6A38ECAC-8E98-4441-8754-93520BC07559}" dt="2023-01-26T02:09:11.222" v="78"/>
          <ac:spMkLst>
            <pc:docMk/>
            <pc:sldMk cId="1202773416" sldId="336"/>
            <ac:spMk id="24" creationId="{C2582508-D5F7-12CB-9512-DCFED7BF0AFA}"/>
          </ac:spMkLst>
        </pc:spChg>
        <pc:graphicFrameChg chg="add mod modGraphic">
          <ac:chgData name="Deepkumar Patel" userId="S::dkp18@fsu.edu::b215b201-1804-45b9-8336-06de32d21df3" providerId="AD" clId="Web-{6A38ECAC-8E98-4441-8754-93520BC07559}" dt="2023-01-26T02:09:11.222" v="78"/>
          <ac:graphicFrameMkLst>
            <pc:docMk/>
            <pc:sldMk cId="1202773416" sldId="336"/>
            <ac:graphicFrameMk id="8" creationId="{F0008435-D5B9-4614-702E-7F328706E2A7}"/>
          </ac:graphicFrameMkLst>
        </pc:graphicFrameChg>
      </pc:sldChg>
      <pc:sldChg chg="ord">
        <pc:chgData name="Deepkumar Patel" userId="S::dkp18@fsu.edu::b215b201-1804-45b9-8336-06de32d21df3" providerId="AD" clId="Web-{6A38ECAC-8E98-4441-8754-93520BC07559}" dt="2023-01-26T01:20:27.643" v="67"/>
        <pc:sldMkLst>
          <pc:docMk/>
          <pc:sldMk cId="512085220" sldId="338"/>
        </pc:sldMkLst>
      </pc:sldChg>
      <pc:sldChg chg="modSp">
        <pc:chgData name="Deepkumar Patel" userId="S::dkp18@fsu.edu::b215b201-1804-45b9-8336-06de32d21df3" providerId="AD" clId="Web-{6A38ECAC-8E98-4441-8754-93520BC07559}" dt="2023-01-26T02:15:35.045" v="132" actId="20577"/>
        <pc:sldMkLst>
          <pc:docMk/>
          <pc:sldMk cId="4221199819" sldId="339"/>
        </pc:sldMkLst>
        <pc:spChg chg="mod">
          <ac:chgData name="Deepkumar Patel" userId="S::dkp18@fsu.edu::b215b201-1804-45b9-8336-06de32d21df3" providerId="AD" clId="Web-{6A38ECAC-8E98-4441-8754-93520BC07559}" dt="2023-01-26T02:15:35.045" v="132" actId="20577"/>
          <ac:spMkLst>
            <pc:docMk/>
            <pc:sldMk cId="4221199819" sldId="339"/>
            <ac:spMk id="7" creationId="{23606A90-B880-628F-8D01-58214DEC3FEC}"/>
          </ac:spMkLst>
        </pc:spChg>
      </pc:sldChg>
      <pc:sldChg chg="addSp delSp modSp mod modClrScheme chgLayout">
        <pc:chgData name="Deepkumar Patel" userId="S::dkp18@fsu.edu::b215b201-1804-45b9-8336-06de32d21df3" providerId="AD" clId="Web-{6A38ECAC-8E98-4441-8754-93520BC07559}" dt="2023-01-26T02:15:09.357" v="127" actId="1076"/>
        <pc:sldMkLst>
          <pc:docMk/>
          <pc:sldMk cId="3091168149" sldId="344"/>
        </pc:sldMkLst>
        <pc:spChg chg="mod">
          <ac:chgData name="Deepkumar Patel" userId="S::dkp18@fsu.edu::b215b201-1804-45b9-8336-06de32d21df3" providerId="AD" clId="Web-{6A38ECAC-8E98-4441-8754-93520BC07559}" dt="2023-01-26T02:11:22.991" v="102"/>
          <ac:spMkLst>
            <pc:docMk/>
            <pc:sldMk cId="3091168149" sldId="344"/>
            <ac:spMk id="2" creationId="{5529812D-5395-3688-44AB-C4FAA0AB7FE1}"/>
          </ac:spMkLst>
        </pc:spChg>
        <pc:spChg chg="mod">
          <ac:chgData name="Deepkumar Patel" userId="S::dkp18@fsu.edu::b215b201-1804-45b9-8336-06de32d21df3" providerId="AD" clId="Web-{6A38ECAC-8E98-4441-8754-93520BC07559}" dt="2023-01-26T02:15:09.357" v="127" actId="1076"/>
          <ac:spMkLst>
            <pc:docMk/>
            <pc:sldMk cId="3091168149" sldId="344"/>
            <ac:spMk id="3" creationId="{BEC0CCE8-CBBB-EEA0-261D-3DD8AB5D09A6}"/>
          </ac:spMkLst>
        </pc:spChg>
        <pc:spChg chg="mod">
          <ac:chgData name="Deepkumar Patel" userId="S::dkp18@fsu.edu::b215b201-1804-45b9-8336-06de32d21df3" providerId="AD" clId="Web-{6A38ECAC-8E98-4441-8754-93520BC07559}" dt="2023-01-26T02:11:22.991" v="102"/>
          <ac:spMkLst>
            <pc:docMk/>
            <pc:sldMk cId="3091168149" sldId="344"/>
            <ac:spMk id="4" creationId="{AC71A15D-8969-DB2D-A48E-ECB9FB0942B4}"/>
          </ac:spMkLst>
        </pc:spChg>
        <pc:spChg chg="del">
          <ac:chgData name="Deepkumar Patel" userId="S::dkp18@fsu.edu::b215b201-1804-45b9-8336-06de32d21df3" providerId="AD" clId="Web-{6A38ECAC-8E98-4441-8754-93520BC07559}" dt="2023-01-26T02:11:22.991" v="102"/>
          <ac:spMkLst>
            <pc:docMk/>
            <pc:sldMk cId="3091168149" sldId="344"/>
            <ac:spMk id="5" creationId="{1671356E-9402-18A1-157B-ADC4609A8555}"/>
          </ac:spMkLst>
        </pc:spChg>
        <pc:spChg chg="add del mod">
          <ac:chgData name="Deepkumar Patel" userId="S::dkp18@fsu.edu::b215b201-1804-45b9-8336-06de32d21df3" providerId="AD" clId="Web-{6A38ECAC-8E98-4441-8754-93520BC07559}" dt="2023-01-26T02:15:00.591" v="125"/>
          <ac:spMkLst>
            <pc:docMk/>
            <pc:sldMk cId="3091168149" sldId="344"/>
            <ac:spMk id="10" creationId="{BB1F4FE9-7C95-9FEE-5720-380D83558633}"/>
          </ac:spMkLst>
        </pc:spChg>
        <pc:spChg chg="add del mod">
          <ac:chgData name="Deepkumar Patel" userId="S::dkp18@fsu.edu::b215b201-1804-45b9-8336-06de32d21df3" providerId="AD" clId="Web-{6A38ECAC-8E98-4441-8754-93520BC07559}" dt="2023-01-26T02:15:03.185" v="126"/>
          <ac:spMkLst>
            <pc:docMk/>
            <pc:sldMk cId="3091168149" sldId="344"/>
            <ac:spMk id="12" creationId="{FEFAB8C5-7CD1-2B1F-C7FE-625ACE7F7B50}"/>
          </ac:spMkLst>
        </pc:spChg>
        <pc:spChg chg="add mod">
          <ac:chgData name="Deepkumar Patel" userId="S::dkp18@fsu.edu::b215b201-1804-45b9-8336-06de32d21df3" providerId="AD" clId="Web-{6A38ECAC-8E98-4441-8754-93520BC07559}" dt="2023-01-26T02:11:22.991" v="102"/>
          <ac:spMkLst>
            <pc:docMk/>
            <pc:sldMk cId="3091168149" sldId="344"/>
            <ac:spMk id="14" creationId="{51930430-B4BE-9E84-EABF-1375203E0C6E}"/>
          </ac:spMkLst>
        </pc:spChg>
      </pc:sldChg>
    </pc:docChg>
  </pc:docChgLst>
  <pc:docChgLst>
    <pc:chgData name="Prosley Dorcely" userId="S::pd18@fsu.edu::205daa65-4761-4c04-ba14-2b9e51bd3b1a" providerId="AD" clId="Web-{EA7ED2E7-6C03-4256-8308-6EC427B83B20}"/>
    <pc:docChg chg="modSld">
      <pc:chgData name="Prosley Dorcely" userId="S::pd18@fsu.edu::205daa65-4761-4c04-ba14-2b9e51bd3b1a" providerId="AD" clId="Web-{EA7ED2E7-6C03-4256-8308-6EC427B83B20}" dt="2023-01-26T02:17:51.405" v="104" actId="20577"/>
      <pc:docMkLst>
        <pc:docMk/>
      </pc:docMkLst>
      <pc:sldChg chg="modSp">
        <pc:chgData name="Prosley Dorcely" userId="S::pd18@fsu.edu::205daa65-4761-4c04-ba14-2b9e51bd3b1a" providerId="AD" clId="Web-{EA7ED2E7-6C03-4256-8308-6EC427B83B20}" dt="2023-01-26T02:17:51.405" v="104" actId="20577"/>
        <pc:sldMkLst>
          <pc:docMk/>
          <pc:sldMk cId="3157014904" sldId="275"/>
        </pc:sldMkLst>
        <pc:spChg chg="mod">
          <ac:chgData name="Prosley Dorcely" userId="S::pd18@fsu.edu::205daa65-4761-4c04-ba14-2b9e51bd3b1a" providerId="AD" clId="Web-{EA7ED2E7-6C03-4256-8308-6EC427B83B20}" dt="2023-01-26T02:17:51.405" v="104" actId="20577"/>
          <ac:spMkLst>
            <pc:docMk/>
            <pc:sldMk cId="3157014904" sldId="275"/>
            <ac:spMk id="8" creationId="{4EDBB172-8CBB-994A-A44F-895F7DFDD173}"/>
          </ac:spMkLst>
        </pc:spChg>
      </pc:sldChg>
      <pc:sldChg chg="modSp">
        <pc:chgData name="Prosley Dorcely" userId="S::pd18@fsu.edu::205daa65-4761-4c04-ba14-2b9e51bd3b1a" providerId="AD" clId="Web-{EA7ED2E7-6C03-4256-8308-6EC427B83B20}" dt="2023-01-26T02:14:46.317" v="89" actId="20577"/>
        <pc:sldMkLst>
          <pc:docMk/>
          <pc:sldMk cId="4221199819" sldId="339"/>
        </pc:sldMkLst>
        <pc:spChg chg="mod">
          <ac:chgData name="Prosley Dorcely" userId="S::pd18@fsu.edu::205daa65-4761-4c04-ba14-2b9e51bd3b1a" providerId="AD" clId="Web-{EA7ED2E7-6C03-4256-8308-6EC427B83B20}" dt="2023-01-26T02:14:46.317" v="89" actId="20577"/>
          <ac:spMkLst>
            <pc:docMk/>
            <pc:sldMk cId="4221199819" sldId="339"/>
            <ac:spMk id="3" creationId="{356DA73B-AC85-274D-BFEE-22210B88161D}"/>
          </ac:spMkLst>
        </pc:spChg>
        <pc:spChg chg="mod">
          <ac:chgData name="Prosley Dorcely" userId="S::pd18@fsu.edu::205daa65-4761-4c04-ba14-2b9e51bd3b1a" providerId="AD" clId="Web-{EA7ED2E7-6C03-4256-8308-6EC427B83B20}" dt="2023-01-26T01:54:22.382" v="49" actId="20577"/>
          <ac:spMkLst>
            <pc:docMk/>
            <pc:sldMk cId="4221199819" sldId="339"/>
            <ac:spMk id="4" creationId="{9A013765-5F84-5018-D9A5-E56E9B40676E}"/>
          </ac:spMkLst>
        </pc:spChg>
      </pc:sldChg>
    </pc:docChg>
  </pc:docChgLst>
  <pc:docChgLst>
    <pc:chgData name="Emily Groth" userId="S::emg19d@fsu.edu::95ce16d5-65c2-41b1-9fd1-12c17529b03d" providerId="AD" clId="Web-{AE74803B-C9FA-420F-9884-4E80B66C886A}"/>
    <pc:docChg chg="sldOrd">
      <pc:chgData name="Emily Groth" userId="S::emg19d@fsu.edu::95ce16d5-65c2-41b1-9fd1-12c17529b03d" providerId="AD" clId="Web-{AE74803B-C9FA-420F-9884-4E80B66C886A}" dt="2023-01-26T01:52:48.706" v="0"/>
      <pc:docMkLst>
        <pc:docMk/>
      </pc:docMkLst>
      <pc:sldChg chg="ord">
        <pc:chgData name="Emily Groth" userId="S::emg19d@fsu.edu::95ce16d5-65c2-41b1-9fd1-12c17529b03d" providerId="AD" clId="Web-{AE74803B-C9FA-420F-9884-4E80B66C886A}" dt="2023-01-26T01:52:48.706" v="0"/>
        <pc:sldMkLst>
          <pc:docMk/>
          <pc:sldMk cId="1202773416" sldId="336"/>
        </pc:sldMkLst>
      </pc:sldChg>
    </pc:docChg>
  </pc:docChgLst>
  <pc:docChgLst>
    <pc:chgData name="Aaron Paul Weingarten" userId="S::apw18e@fsu.edu::1acbcd68-b76d-4f19-9b34-c590ef9f5e5f" providerId="AD" clId="Web-{A56A93A2-71F4-4419-B2C4-ED5FFD9B6286}"/>
    <pc:docChg chg="modSld">
      <pc:chgData name="Aaron Paul Weingarten" userId="S::apw18e@fsu.edu::1acbcd68-b76d-4f19-9b34-c590ef9f5e5f" providerId="AD" clId="Web-{A56A93A2-71F4-4419-B2C4-ED5FFD9B6286}" dt="2023-01-26T05:22:13.834" v="18" actId="14100"/>
      <pc:docMkLst>
        <pc:docMk/>
      </pc:docMkLst>
      <pc:sldChg chg="modSp">
        <pc:chgData name="Aaron Paul Weingarten" userId="S::apw18e@fsu.edu::1acbcd68-b76d-4f19-9b34-c590ef9f5e5f" providerId="AD" clId="Web-{A56A93A2-71F4-4419-B2C4-ED5FFD9B6286}" dt="2023-01-26T05:22:13.834" v="18" actId="14100"/>
        <pc:sldMkLst>
          <pc:docMk/>
          <pc:sldMk cId="2796381959" sldId="331"/>
        </pc:sldMkLst>
        <pc:graphicFrameChg chg="mod modGraphic">
          <ac:chgData name="Aaron Paul Weingarten" userId="S::apw18e@fsu.edu::1acbcd68-b76d-4f19-9b34-c590ef9f5e5f" providerId="AD" clId="Web-{A56A93A2-71F4-4419-B2C4-ED5FFD9B6286}" dt="2023-01-26T05:22:13.834" v="18" actId="14100"/>
          <ac:graphicFrameMkLst>
            <pc:docMk/>
            <pc:sldMk cId="2796381959" sldId="331"/>
            <ac:graphicFrameMk id="10" creationId="{EE5E8ACF-3C22-ACDD-046B-1F8E8416A722}"/>
          </ac:graphicFrameMkLst>
        </pc:graphicFrameChg>
      </pc:sldChg>
      <pc:sldChg chg="modSp">
        <pc:chgData name="Aaron Paul Weingarten" userId="S::apw18e@fsu.edu::1acbcd68-b76d-4f19-9b34-c590ef9f5e5f" providerId="AD" clId="Web-{A56A93A2-71F4-4419-B2C4-ED5FFD9B6286}" dt="2023-01-26T05:20:51.035" v="16" actId="20577"/>
        <pc:sldMkLst>
          <pc:docMk/>
          <pc:sldMk cId="3091168149" sldId="344"/>
        </pc:sldMkLst>
        <pc:graphicFrameChg chg="modGraphic">
          <ac:chgData name="Aaron Paul Weingarten" userId="S::apw18e@fsu.edu::1acbcd68-b76d-4f19-9b34-c590ef9f5e5f" providerId="AD" clId="Web-{A56A93A2-71F4-4419-B2C4-ED5FFD9B6286}" dt="2023-01-26T05:20:51.035" v="16" actId="20577"/>
          <ac:graphicFrameMkLst>
            <pc:docMk/>
            <pc:sldMk cId="3091168149" sldId="344"/>
            <ac:graphicFrameMk id="18" creationId="{CE081BF0-E8BF-4DD7-B757-3E841E9AB57A}"/>
          </ac:graphicFrameMkLst>
        </pc:graphicFrameChg>
      </pc:sldChg>
    </pc:docChg>
  </pc:docChgLst>
  <pc:docChgLst>
    <pc:chgData name="Deepkumar Patel" userId="S::dkp18@fsu.edu::b215b201-1804-45b9-8336-06de32d21df3" providerId="AD" clId="Web-{F2E6F34C-9FD7-48CD-AC19-FDE12ABEF3DB}"/>
    <pc:docChg chg="addSld delSld modSld sldOrd modSection">
      <pc:chgData name="Deepkumar Patel" userId="S::dkp18@fsu.edu::b215b201-1804-45b9-8336-06de32d21df3" providerId="AD" clId="Web-{F2E6F34C-9FD7-48CD-AC19-FDE12ABEF3DB}" dt="2023-01-24T22:00:41.455" v="486"/>
      <pc:docMkLst>
        <pc:docMk/>
      </pc:docMkLst>
      <pc:sldChg chg="modSp">
        <pc:chgData name="Deepkumar Patel" userId="S::dkp18@fsu.edu::b215b201-1804-45b9-8336-06de32d21df3" providerId="AD" clId="Web-{F2E6F34C-9FD7-48CD-AC19-FDE12ABEF3DB}" dt="2023-01-24T21:29:59.689" v="225" actId="20577"/>
        <pc:sldMkLst>
          <pc:docMk/>
          <pc:sldMk cId="3157014904" sldId="275"/>
        </pc:sldMkLst>
        <pc:spChg chg="mod">
          <ac:chgData name="Deepkumar Patel" userId="S::dkp18@fsu.edu::b215b201-1804-45b9-8336-06de32d21df3" providerId="AD" clId="Web-{F2E6F34C-9FD7-48CD-AC19-FDE12ABEF3DB}" dt="2023-01-24T21:29:59.689" v="225" actId="20577"/>
          <ac:spMkLst>
            <pc:docMk/>
            <pc:sldMk cId="3157014904" sldId="275"/>
            <ac:spMk id="17" creationId="{397EFAB0-B0C5-461B-8A27-293B2F6E52B5}"/>
          </ac:spMkLst>
        </pc:spChg>
      </pc:sldChg>
      <pc:sldChg chg="mod ord modShow">
        <pc:chgData name="Deepkumar Patel" userId="S::dkp18@fsu.edu::b215b201-1804-45b9-8336-06de32d21df3" providerId="AD" clId="Web-{F2E6F34C-9FD7-48CD-AC19-FDE12ABEF3DB}" dt="2023-01-24T22:00:41.455" v="486"/>
        <pc:sldMkLst>
          <pc:docMk/>
          <pc:sldMk cId="1462940932" sldId="310"/>
        </pc:sldMkLst>
      </pc:sldChg>
      <pc:sldChg chg="modSp mod modClrScheme chgLayout">
        <pc:chgData name="Deepkumar Patel" userId="S::dkp18@fsu.edu::b215b201-1804-45b9-8336-06de32d21df3" providerId="AD" clId="Web-{F2E6F34C-9FD7-48CD-AC19-FDE12ABEF3DB}" dt="2023-01-24T21:42:50.084" v="361" actId="20577"/>
        <pc:sldMkLst>
          <pc:docMk/>
          <pc:sldMk cId="2955478686" sldId="326"/>
        </pc:sldMkLst>
        <pc:spChg chg="mod">
          <ac:chgData name="Deepkumar Patel" userId="S::dkp18@fsu.edu::b215b201-1804-45b9-8336-06de32d21df3" providerId="AD" clId="Web-{F2E6F34C-9FD7-48CD-AC19-FDE12ABEF3DB}" dt="2023-01-24T21:36:53.574" v="272" actId="20577"/>
          <ac:spMkLst>
            <pc:docMk/>
            <pc:sldMk cId="2955478686" sldId="326"/>
            <ac:spMk id="2" creationId="{FC94F15F-6FBC-BCE2-0735-1B85D07052A1}"/>
          </ac:spMkLst>
        </pc:spChg>
        <pc:spChg chg="mod ord">
          <ac:chgData name="Deepkumar Patel" userId="S::dkp18@fsu.edu::b215b201-1804-45b9-8336-06de32d21df3" providerId="AD" clId="Web-{F2E6F34C-9FD7-48CD-AC19-FDE12ABEF3DB}" dt="2023-01-24T21:26:31.558" v="98"/>
          <ac:spMkLst>
            <pc:docMk/>
            <pc:sldMk cId="2955478686" sldId="326"/>
            <ac:spMk id="3" creationId="{D1BB10A2-1070-4B80-1DD3-3641B1A3F6A9}"/>
          </ac:spMkLst>
        </pc:spChg>
        <pc:spChg chg="mod ord">
          <ac:chgData name="Deepkumar Patel" userId="S::dkp18@fsu.edu::b215b201-1804-45b9-8336-06de32d21df3" providerId="AD" clId="Web-{F2E6F34C-9FD7-48CD-AC19-FDE12ABEF3DB}" dt="2023-01-24T21:42:50.084" v="361" actId="20577"/>
          <ac:spMkLst>
            <pc:docMk/>
            <pc:sldMk cId="2955478686" sldId="326"/>
            <ac:spMk id="6" creationId="{54563993-33ED-9D53-061C-5ED1C5DB1B41}"/>
          </ac:spMkLst>
        </pc:spChg>
        <pc:spChg chg="mod">
          <ac:chgData name="Deepkumar Patel" userId="S::dkp18@fsu.edu::b215b201-1804-45b9-8336-06de32d21df3" providerId="AD" clId="Web-{F2E6F34C-9FD7-48CD-AC19-FDE12ABEF3DB}" dt="2023-01-24T21:26:31.558" v="98"/>
          <ac:spMkLst>
            <pc:docMk/>
            <pc:sldMk cId="2955478686" sldId="326"/>
            <ac:spMk id="9" creationId="{339FA6DD-8670-0B30-50E4-0C61A02C2F36}"/>
          </ac:spMkLst>
        </pc:spChg>
        <pc:picChg chg="mod">
          <ac:chgData name="Deepkumar Patel" userId="S::dkp18@fsu.edu::b215b201-1804-45b9-8336-06de32d21df3" providerId="AD" clId="Web-{F2E6F34C-9FD7-48CD-AC19-FDE12ABEF3DB}" dt="2023-01-24T21:26:35.371" v="99" actId="1076"/>
          <ac:picMkLst>
            <pc:docMk/>
            <pc:sldMk cId="2955478686" sldId="326"/>
            <ac:picMk id="5" creationId="{E7750D50-A410-B81A-E66A-C549A91CD2CE}"/>
          </ac:picMkLst>
        </pc:picChg>
      </pc:sldChg>
      <pc:sldChg chg="modSp">
        <pc:chgData name="Deepkumar Patel" userId="S::dkp18@fsu.edu::b215b201-1804-45b9-8336-06de32d21df3" providerId="AD" clId="Web-{F2E6F34C-9FD7-48CD-AC19-FDE12ABEF3DB}" dt="2023-01-24T21:50:44.611" v="392" actId="20577"/>
        <pc:sldMkLst>
          <pc:docMk/>
          <pc:sldMk cId="2796381959" sldId="331"/>
        </pc:sldMkLst>
        <pc:graphicFrameChg chg="modGraphic">
          <ac:chgData name="Deepkumar Patel" userId="S::dkp18@fsu.edu::b215b201-1804-45b9-8336-06de32d21df3" providerId="AD" clId="Web-{F2E6F34C-9FD7-48CD-AC19-FDE12ABEF3DB}" dt="2023-01-24T21:50:44.611" v="392" actId="20577"/>
          <ac:graphicFrameMkLst>
            <pc:docMk/>
            <pc:sldMk cId="2796381959" sldId="331"/>
            <ac:graphicFrameMk id="10" creationId="{EE5E8ACF-3C22-ACDD-046B-1F8E8416A722}"/>
          </ac:graphicFrameMkLst>
        </pc:graphicFrameChg>
      </pc:sldChg>
      <pc:sldChg chg="addSp delSp modSp">
        <pc:chgData name="Deepkumar Patel" userId="S::dkp18@fsu.edu::b215b201-1804-45b9-8336-06de32d21df3" providerId="AD" clId="Web-{F2E6F34C-9FD7-48CD-AC19-FDE12ABEF3DB}" dt="2023-01-24T21:30:56.034" v="237" actId="20577"/>
        <pc:sldMkLst>
          <pc:docMk/>
          <pc:sldMk cId="3719176268" sldId="332"/>
        </pc:sldMkLst>
        <pc:spChg chg="del mod">
          <ac:chgData name="Deepkumar Patel" userId="S::dkp18@fsu.edu::b215b201-1804-45b9-8336-06de32d21df3" providerId="AD" clId="Web-{F2E6F34C-9FD7-48CD-AC19-FDE12ABEF3DB}" dt="2023-01-24T21:12:07.755" v="42"/>
          <ac:spMkLst>
            <pc:docMk/>
            <pc:sldMk cId="3719176268" sldId="332"/>
            <ac:spMk id="2" creationId="{82D94CC7-3061-8F9E-9B71-C9A4D59BC99E}"/>
          </ac:spMkLst>
        </pc:spChg>
        <pc:spChg chg="add del mod">
          <ac:chgData name="Deepkumar Patel" userId="S::dkp18@fsu.edu::b215b201-1804-45b9-8336-06de32d21df3" providerId="AD" clId="Web-{F2E6F34C-9FD7-48CD-AC19-FDE12ABEF3DB}" dt="2023-01-24T21:12:46.115" v="49"/>
          <ac:spMkLst>
            <pc:docMk/>
            <pc:sldMk cId="3719176268" sldId="332"/>
            <ac:spMk id="6" creationId="{44589750-5AF8-87BF-5FAB-EC8E48A581CB}"/>
          </ac:spMkLst>
        </pc:spChg>
        <pc:spChg chg="add mod">
          <ac:chgData name="Deepkumar Patel" userId="S::dkp18@fsu.edu::b215b201-1804-45b9-8336-06de32d21df3" providerId="AD" clId="Web-{F2E6F34C-9FD7-48CD-AC19-FDE12ABEF3DB}" dt="2023-01-24T21:26:53.246" v="109" actId="20577"/>
          <ac:spMkLst>
            <pc:docMk/>
            <pc:sldMk cId="3719176268" sldId="332"/>
            <ac:spMk id="7" creationId="{69A7660A-BBC5-75B4-AF98-667FBA877ACE}"/>
          </ac:spMkLst>
        </pc:spChg>
        <pc:spChg chg="add mod">
          <ac:chgData name="Deepkumar Patel" userId="S::dkp18@fsu.edu::b215b201-1804-45b9-8336-06de32d21df3" providerId="AD" clId="Web-{F2E6F34C-9FD7-48CD-AC19-FDE12ABEF3DB}" dt="2023-01-24T21:30:56.034" v="237" actId="20577"/>
          <ac:spMkLst>
            <pc:docMk/>
            <pc:sldMk cId="3719176268" sldId="332"/>
            <ac:spMk id="11" creationId="{95D2B993-1486-24C8-4A6F-F0B097F76D4D}"/>
          </ac:spMkLst>
        </pc:spChg>
        <pc:picChg chg="mod">
          <ac:chgData name="Deepkumar Patel" userId="S::dkp18@fsu.edu::b215b201-1804-45b9-8336-06de32d21df3" providerId="AD" clId="Web-{F2E6F34C-9FD7-48CD-AC19-FDE12ABEF3DB}" dt="2023-01-24T21:25:54.886" v="96" actId="1076"/>
          <ac:picMkLst>
            <pc:docMk/>
            <pc:sldMk cId="3719176268" sldId="332"/>
            <ac:picMk id="5" creationId="{E8271B12-4B24-6463-4DBB-39C79B79D205}"/>
          </ac:picMkLst>
        </pc:picChg>
        <pc:picChg chg="add mod">
          <ac:chgData name="Deepkumar Patel" userId="S::dkp18@fsu.edu::b215b201-1804-45b9-8336-06de32d21df3" providerId="AD" clId="Web-{F2E6F34C-9FD7-48CD-AC19-FDE12ABEF3DB}" dt="2023-01-24T21:25:58.589" v="97" actId="14100"/>
          <ac:picMkLst>
            <pc:docMk/>
            <pc:sldMk cId="3719176268" sldId="332"/>
            <ac:picMk id="9" creationId="{2E930E6A-DA83-6667-AF46-B9CEB47BB36F}"/>
          </ac:picMkLst>
        </pc:picChg>
      </pc:sldChg>
      <pc:sldChg chg="modSp ord">
        <pc:chgData name="Deepkumar Patel" userId="S::dkp18@fsu.edu::b215b201-1804-45b9-8336-06de32d21df3" providerId="AD" clId="Web-{F2E6F34C-9FD7-48CD-AC19-FDE12ABEF3DB}" dt="2023-01-24T21:54:18.617" v="448" actId="20577"/>
        <pc:sldMkLst>
          <pc:docMk/>
          <pc:sldMk cId="183603646" sldId="333"/>
        </pc:sldMkLst>
        <pc:spChg chg="mod">
          <ac:chgData name="Deepkumar Patel" userId="S::dkp18@fsu.edu::b215b201-1804-45b9-8336-06de32d21df3" providerId="AD" clId="Web-{F2E6F34C-9FD7-48CD-AC19-FDE12ABEF3DB}" dt="2023-01-24T21:11:02.363" v="9" actId="20577"/>
          <ac:spMkLst>
            <pc:docMk/>
            <pc:sldMk cId="183603646" sldId="333"/>
            <ac:spMk id="2" creationId="{11EFD43D-49CF-2600-8DA6-961676715550}"/>
          </ac:spMkLst>
        </pc:spChg>
        <pc:spChg chg="mod">
          <ac:chgData name="Deepkumar Patel" userId="S::dkp18@fsu.edu::b215b201-1804-45b9-8336-06de32d21df3" providerId="AD" clId="Web-{F2E6F34C-9FD7-48CD-AC19-FDE12ABEF3DB}" dt="2023-01-24T21:54:18.617" v="448" actId="20577"/>
          <ac:spMkLst>
            <pc:docMk/>
            <pc:sldMk cId="183603646" sldId="333"/>
            <ac:spMk id="3" creationId="{86EB780F-918A-BD1F-A6C7-D5882C8C205C}"/>
          </ac:spMkLst>
        </pc:spChg>
      </pc:sldChg>
      <pc:sldChg chg="modSp del">
        <pc:chgData name="Deepkumar Patel" userId="S::dkp18@fsu.edu::b215b201-1804-45b9-8336-06de32d21df3" providerId="AD" clId="Web-{F2E6F34C-9FD7-48CD-AC19-FDE12ABEF3DB}" dt="2023-01-24T21:25:41.041" v="92"/>
        <pc:sldMkLst>
          <pc:docMk/>
          <pc:sldMk cId="3473093297" sldId="334"/>
        </pc:sldMkLst>
        <pc:picChg chg="mod">
          <ac:chgData name="Deepkumar Patel" userId="S::dkp18@fsu.edu::b215b201-1804-45b9-8336-06de32d21df3" providerId="AD" clId="Web-{F2E6F34C-9FD7-48CD-AC19-FDE12ABEF3DB}" dt="2023-01-24T21:13:31.741" v="55" actId="1076"/>
          <ac:picMkLst>
            <pc:docMk/>
            <pc:sldMk cId="3473093297" sldId="334"/>
            <ac:picMk id="6" creationId="{7705AC55-C233-F96A-DDA6-968AF188B4B9}"/>
          </ac:picMkLst>
        </pc:picChg>
      </pc:sldChg>
      <pc:sldChg chg="del ord">
        <pc:chgData name="Deepkumar Patel" userId="S::dkp18@fsu.edu::b215b201-1804-45b9-8336-06de32d21df3" providerId="AD" clId="Web-{F2E6F34C-9FD7-48CD-AC19-FDE12ABEF3DB}" dt="2023-01-24T21:50:50.284" v="395"/>
        <pc:sldMkLst>
          <pc:docMk/>
          <pc:sldMk cId="4167689251" sldId="335"/>
        </pc:sldMkLst>
      </pc:sldChg>
      <pc:sldChg chg="modSp new">
        <pc:chgData name="Deepkumar Patel" userId="S::dkp18@fsu.edu::b215b201-1804-45b9-8336-06de32d21df3" providerId="AD" clId="Web-{F2E6F34C-9FD7-48CD-AC19-FDE12ABEF3DB}" dt="2023-01-24T21:55:04.915" v="482" actId="20577"/>
        <pc:sldMkLst>
          <pc:docMk/>
          <pc:sldMk cId="1202773416" sldId="336"/>
        </pc:sldMkLst>
        <pc:spChg chg="mod">
          <ac:chgData name="Deepkumar Patel" userId="S::dkp18@fsu.edu::b215b201-1804-45b9-8336-06de32d21df3" providerId="AD" clId="Web-{F2E6F34C-9FD7-48CD-AC19-FDE12ABEF3DB}" dt="2023-01-24T21:53:21.287" v="427" actId="20577"/>
          <ac:spMkLst>
            <pc:docMk/>
            <pc:sldMk cId="1202773416" sldId="336"/>
            <ac:spMk id="2" creationId="{ED2C2712-C5FE-65C7-EED3-42747113D8D6}"/>
          </ac:spMkLst>
        </pc:spChg>
        <pc:spChg chg="mod">
          <ac:chgData name="Deepkumar Patel" userId="S::dkp18@fsu.edu::b215b201-1804-45b9-8336-06de32d21df3" providerId="AD" clId="Web-{F2E6F34C-9FD7-48CD-AC19-FDE12ABEF3DB}" dt="2023-01-24T21:55:04.915" v="482" actId="20577"/>
          <ac:spMkLst>
            <pc:docMk/>
            <pc:sldMk cId="1202773416" sldId="336"/>
            <ac:spMk id="3" creationId="{AEA35876-DCA9-69A3-F4FE-00D9F4A4F781}"/>
          </ac:spMkLst>
        </pc:spChg>
      </pc:sldChg>
      <pc:sldChg chg="addSp delSp modSp new ord">
        <pc:chgData name="Deepkumar Patel" userId="S::dkp18@fsu.edu::b215b201-1804-45b9-8336-06de32d21df3" providerId="AD" clId="Web-{F2E6F34C-9FD7-48CD-AC19-FDE12ABEF3DB}" dt="2023-01-24T21:31:04.300" v="241" actId="20577"/>
        <pc:sldMkLst>
          <pc:docMk/>
          <pc:sldMk cId="3640135601" sldId="337"/>
        </pc:sldMkLst>
        <pc:spChg chg="mod">
          <ac:chgData name="Deepkumar Patel" userId="S::dkp18@fsu.edu::b215b201-1804-45b9-8336-06de32d21df3" providerId="AD" clId="Web-{F2E6F34C-9FD7-48CD-AC19-FDE12ABEF3DB}" dt="2023-01-24T21:26:59.481" v="110" actId="20577"/>
          <ac:spMkLst>
            <pc:docMk/>
            <pc:sldMk cId="3640135601" sldId="337"/>
            <ac:spMk id="2" creationId="{742DB6F6-789F-355C-5405-8CB55658A155}"/>
          </ac:spMkLst>
        </pc:spChg>
        <pc:spChg chg="del mod">
          <ac:chgData name="Deepkumar Patel" userId="S::dkp18@fsu.edu::b215b201-1804-45b9-8336-06de32d21df3" providerId="AD" clId="Web-{F2E6F34C-9FD7-48CD-AC19-FDE12ABEF3DB}" dt="2023-01-24T21:13:49.773" v="58"/>
          <ac:spMkLst>
            <pc:docMk/>
            <pc:sldMk cId="3640135601" sldId="337"/>
            <ac:spMk id="4" creationId="{7BA175F6-ADEB-0DE6-B8EC-80C30C90FC1C}"/>
          </ac:spMkLst>
        </pc:spChg>
        <pc:spChg chg="add mod">
          <ac:chgData name="Deepkumar Patel" userId="S::dkp18@fsu.edu::b215b201-1804-45b9-8336-06de32d21df3" providerId="AD" clId="Web-{F2E6F34C-9FD7-48CD-AC19-FDE12ABEF3DB}" dt="2023-01-24T21:31:04.300" v="241" actId="20577"/>
          <ac:spMkLst>
            <pc:docMk/>
            <pc:sldMk cId="3640135601" sldId="337"/>
            <ac:spMk id="11" creationId="{611841BA-2B74-FB1C-425E-03998730A6F7}"/>
          </ac:spMkLst>
        </pc:spChg>
        <pc:picChg chg="mod">
          <ac:chgData name="Deepkumar Patel" userId="S::dkp18@fsu.edu::b215b201-1804-45b9-8336-06de32d21df3" providerId="AD" clId="Web-{F2E6F34C-9FD7-48CD-AC19-FDE12ABEF3DB}" dt="2023-01-24T21:25:48.354" v="93" actId="14100"/>
          <ac:picMkLst>
            <pc:docMk/>
            <pc:sldMk cId="3640135601" sldId="337"/>
            <ac:picMk id="3" creationId="{983FD684-71C1-3F46-659E-E512FBC61830}"/>
          </ac:picMkLst>
        </pc:picChg>
        <pc:picChg chg="mod">
          <ac:chgData name="Deepkumar Patel" userId="S::dkp18@fsu.edu::b215b201-1804-45b9-8336-06de32d21df3" providerId="AD" clId="Web-{F2E6F34C-9FD7-48CD-AC19-FDE12ABEF3DB}" dt="2023-01-24T21:25:48.573" v="94" actId="14100"/>
          <ac:picMkLst>
            <pc:docMk/>
            <pc:sldMk cId="3640135601" sldId="337"/>
            <ac:picMk id="7" creationId="{7B017898-585F-7D57-4725-ABA916DDB1A2}"/>
          </ac:picMkLst>
        </pc:picChg>
        <pc:picChg chg="add del mod">
          <ac:chgData name="Deepkumar Patel" userId="S::dkp18@fsu.edu::b215b201-1804-45b9-8336-06de32d21df3" providerId="AD" clId="Web-{F2E6F34C-9FD7-48CD-AC19-FDE12ABEF3DB}" dt="2023-01-24T21:24:46.571" v="74"/>
          <ac:picMkLst>
            <pc:docMk/>
            <pc:sldMk cId="3640135601" sldId="337"/>
            <ac:picMk id="10" creationId="{CFE257BE-4EA4-6926-2C8C-57A7C3EAE6A1}"/>
          </ac:picMkLst>
        </pc:picChg>
      </pc:sldChg>
      <pc:sldChg chg="modSp new ord">
        <pc:chgData name="Deepkumar Patel" userId="S::dkp18@fsu.edu::b215b201-1804-45b9-8336-06de32d21df3" providerId="AD" clId="Web-{F2E6F34C-9FD7-48CD-AC19-FDE12ABEF3DB}" dt="2023-01-24T21:42:15.973" v="358" actId="14100"/>
        <pc:sldMkLst>
          <pc:docMk/>
          <pc:sldMk cId="512085220" sldId="338"/>
        </pc:sldMkLst>
        <pc:spChg chg="mod">
          <ac:chgData name="Deepkumar Patel" userId="S::dkp18@fsu.edu::b215b201-1804-45b9-8336-06de32d21df3" providerId="AD" clId="Web-{F2E6F34C-9FD7-48CD-AC19-FDE12ABEF3DB}" dt="2023-01-24T21:36:35.277" v="270" actId="20577"/>
          <ac:spMkLst>
            <pc:docMk/>
            <pc:sldMk cId="512085220" sldId="338"/>
            <ac:spMk id="2" creationId="{DE34BE4A-B987-C21F-E1DD-ACA7105E81C9}"/>
          </ac:spMkLst>
        </pc:spChg>
        <pc:spChg chg="mod">
          <ac:chgData name="Deepkumar Patel" userId="S::dkp18@fsu.edu::b215b201-1804-45b9-8336-06de32d21df3" providerId="AD" clId="Web-{F2E6F34C-9FD7-48CD-AC19-FDE12ABEF3DB}" dt="2023-01-24T21:42:02.786" v="357" actId="14100"/>
          <ac:spMkLst>
            <pc:docMk/>
            <pc:sldMk cId="512085220" sldId="338"/>
            <ac:spMk id="3" creationId="{DB055D0A-AD11-CA28-6391-10BA574E6E22}"/>
          </ac:spMkLst>
        </pc:spChg>
        <pc:spChg chg="mod">
          <ac:chgData name="Deepkumar Patel" userId="S::dkp18@fsu.edu::b215b201-1804-45b9-8336-06de32d21df3" providerId="AD" clId="Web-{F2E6F34C-9FD7-48CD-AC19-FDE12ABEF3DB}" dt="2023-01-24T21:42:15.973" v="358" actId="14100"/>
          <ac:spMkLst>
            <pc:docMk/>
            <pc:sldMk cId="512085220" sldId="338"/>
            <ac:spMk id="4" creationId="{DAA969FA-E43A-6015-1F72-EA7A50825185}"/>
          </ac:spMkLst>
        </pc:spChg>
      </pc:sldChg>
      <pc:sldChg chg="addSp delSp modSp new ord">
        <pc:chgData name="Deepkumar Patel" userId="S::dkp18@fsu.edu::b215b201-1804-45b9-8336-06de32d21df3" providerId="AD" clId="Web-{F2E6F34C-9FD7-48CD-AC19-FDE12ABEF3DB}" dt="2023-01-24T21:36:44.793" v="271" actId="20577"/>
        <pc:sldMkLst>
          <pc:docMk/>
          <pc:sldMk cId="4221199819" sldId="339"/>
        </pc:sldMkLst>
        <pc:spChg chg="mod">
          <ac:chgData name="Deepkumar Patel" userId="S::dkp18@fsu.edu::b215b201-1804-45b9-8336-06de32d21df3" providerId="AD" clId="Web-{F2E6F34C-9FD7-48CD-AC19-FDE12ABEF3DB}" dt="2023-01-24T21:36:44.793" v="271" actId="20577"/>
          <ac:spMkLst>
            <pc:docMk/>
            <pc:sldMk cId="4221199819" sldId="339"/>
            <ac:spMk id="2" creationId="{4DA58F1E-888F-7768-AF81-F6786A724E1D}"/>
          </ac:spMkLst>
        </pc:spChg>
        <pc:spChg chg="mod">
          <ac:chgData name="Deepkumar Patel" userId="S::dkp18@fsu.edu::b215b201-1804-45b9-8336-06de32d21df3" providerId="AD" clId="Web-{F2E6F34C-9FD7-48CD-AC19-FDE12ABEF3DB}" dt="2023-01-24T21:28:58.265" v="217" actId="20577"/>
          <ac:spMkLst>
            <pc:docMk/>
            <pc:sldMk cId="4221199819" sldId="339"/>
            <ac:spMk id="3" creationId="{356DA73B-AC85-274D-BFEE-22210B88161D}"/>
          </ac:spMkLst>
        </pc:spChg>
        <pc:spChg chg="mod">
          <ac:chgData name="Deepkumar Patel" userId="S::dkp18@fsu.edu::b215b201-1804-45b9-8336-06de32d21df3" providerId="AD" clId="Web-{F2E6F34C-9FD7-48CD-AC19-FDE12ABEF3DB}" dt="2023-01-24T21:35:46.073" v="262" actId="20577"/>
          <ac:spMkLst>
            <pc:docMk/>
            <pc:sldMk cId="4221199819" sldId="339"/>
            <ac:spMk id="4" creationId="{9A013765-5F84-5018-D9A5-E56E9B40676E}"/>
          </ac:spMkLst>
        </pc:spChg>
        <pc:spChg chg="add del">
          <ac:chgData name="Deepkumar Patel" userId="S::dkp18@fsu.edu::b215b201-1804-45b9-8336-06de32d21df3" providerId="AD" clId="Web-{F2E6F34C-9FD7-48CD-AC19-FDE12ABEF3DB}" dt="2023-01-24T21:35:34.572" v="260"/>
          <ac:spMkLst>
            <pc:docMk/>
            <pc:sldMk cId="4221199819" sldId="339"/>
            <ac:spMk id="7" creationId="{0CBBF0ED-5B60-29FF-5360-1F837B47D4CD}"/>
          </ac:spMkLst>
        </pc:spChg>
        <pc:spChg chg="add del">
          <ac:chgData name="Deepkumar Patel" userId="S::dkp18@fsu.edu::b215b201-1804-45b9-8336-06de32d21df3" providerId="AD" clId="Web-{F2E6F34C-9FD7-48CD-AC19-FDE12ABEF3DB}" dt="2023-01-24T21:35:32.510" v="259"/>
          <ac:spMkLst>
            <pc:docMk/>
            <pc:sldMk cId="4221199819" sldId="339"/>
            <ac:spMk id="8" creationId="{0CBBF0ED-5B60-29FF-5360-1F837B47D4CD}"/>
          </ac:spMkLst>
        </pc:spChg>
      </pc:sldChg>
      <pc:sldChg chg="addSp delSp modSp">
        <pc:chgData name="Deepkumar Patel" userId="S::dkp18@fsu.edu::b215b201-1804-45b9-8336-06de32d21df3" providerId="AD" clId="Web-{F2E6F34C-9FD7-48CD-AC19-FDE12ABEF3DB}" dt="2023-01-24T21:42:25.333" v="359" actId="20577"/>
        <pc:sldMkLst>
          <pc:docMk/>
          <pc:sldMk cId="2110319313" sldId="340"/>
        </pc:sldMkLst>
        <pc:spChg chg="mod">
          <ac:chgData name="Deepkumar Patel" userId="S::dkp18@fsu.edu::b215b201-1804-45b9-8336-06de32d21df3" providerId="AD" clId="Web-{F2E6F34C-9FD7-48CD-AC19-FDE12ABEF3DB}" dt="2023-01-24T21:42:25.333" v="359" actId="20577"/>
          <ac:spMkLst>
            <pc:docMk/>
            <pc:sldMk cId="2110319313" sldId="340"/>
            <ac:spMk id="2" creationId="{2DBF9B57-8433-2DEF-4D7A-A022A21D345C}"/>
          </ac:spMkLst>
        </pc:spChg>
        <pc:spChg chg="add del mod">
          <ac:chgData name="Deepkumar Patel" userId="S::dkp18@fsu.edu::b215b201-1804-45b9-8336-06de32d21df3" providerId="AD" clId="Web-{F2E6F34C-9FD7-48CD-AC19-FDE12ABEF3DB}" dt="2023-01-24T21:37:20.810" v="278"/>
          <ac:spMkLst>
            <pc:docMk/>
            <pc:sldMk cId="2110319313" sldId="340"/>
            <ac:spMk id="8" creationId="{1BB4BB88-FA07-C1A0-C7CA-122974465AB1}"/>
          </ac:spMkLst>
        </pc:spChg>
        <pc:spChg chg="add mod">
          <ac:chgData name="Deepkumar Patel" userId="S::dkp18@fsu.edu::b215b201-1804-45b9-8336-06de32d21df3" providerId="AD" clId="Web-{F2E6F34C-9FD7-48CD-AC19-FDE12ABEF3DB}" dt="2023-01-24T21:37:39.591" v="285" actId="1076"/>
          <ac:spMkLst>
            <pc:docMk/>
            <pc:sldMk cId="2110319313" sldId="340"/>
            <ac:spMk id="10" creationId="{1B8CFF1D-A291-C80C-D2AC-0CD814576E7B}"/>
          </ac:spMkLst>
        </pc:spChg>
        <pc:picChg chg="mod modCrop">
          <ac:chgData name="Deepkumar Patel" userId="S::dkp18@fsu.edu::b215b201-1804-45b9-8336-06de32d21df3" providerId="AD" clId="Web-{F2E6F34C-9FD7-48CD-AC19-FDE12ABEF3DB}" dt="2023-01-24T21:37:07.481" v="273" actId="14100"/>
          <ac:picMkLst>
            <pc:docMk/>
            <pc:sldMk cId="2110319313" sldId="340"/>
            <ac:picMk id="6" creationId="{60D274D0-49F9-A048-80D2-A69649EBEF74}"/>
          </ac:picMkLst>
        </pc:picChg>
        <pc:picChg chg="mod">
          <ac:chgData name="Deepkumar Patel" userId="S::dkp18@fsu.edu::b215b201-1804-45b9-8336-06de32d21df3" providerId="AD" clId="Web-{F2E6F34C-9FD7-48CD-AC19-FDE12ABEF3DB}" dt="2023-01-24T21:37:10.887" v="274" actId="14100"/>
          <ac:picMkLst>
            <pc:docMk/>
            <pc:sldMk cId="2110319313" sldId="340"/>
            <ac:picMk id="7" creationId="{5E34F179-5FA5-6B22-B214-4B3457BDF5A0}"/>
          </ac:picMkLst>
        </pc:picChg>
      </pc:sldChg>
      <pc:sldChg chg="new del">
        <pc:chgData name="Deepkumar Patel" userId="S::dkp18@fsu.edu::b215b201-1804-45b9-8336-06de32d21df3" providerId="AD" clId="Web-{F2E6F34C-9FD7-48CD-AC19-FDE12ABEF3DB}" dt="2023-01-24T21:55:38.838" v="484"/>
        <pc:sldMkLst>
          <pc:docMk/>
          <pc:sldMk cId="1962305437" sldId="341"/>
        </pc:sldMkLst>
      </pc:sldChg>
    </pc:docChg>
  </pc:docChgLst>
  <pc:docChgLst>
    <pc:chgData name="Deepkumar Patel" userId="S::dkp18@fsu.edu::b215b201-1804-45b9-8336-06de32d21df3" providerId="AD" clId="Web-{921DB485-7EED-44DA-9CBB-ACD1DF922606}"/>
    <pc:docChg chg="modSld">
      <pc:chgData name="Deepkumar Patel" userId="S::dkp18@fsu.edu::b215b201-1804-45b9-8336-06de32d21df3" providerId="AD" clId="Web-{921DB485-7EED-44DA-9CBB-ACD1DF922606}" dt="2023-01-25T03:55:32.924" v="1" actId="1076"/>
      <pc:docMkLst>
        <pc:docMk/>
      </pc:docMkLst>
      <pc:sldChg chg="modSp">
        <pc:chgData name="Deepkumar Patel" userId="S::dkp18@fsu.edu::b215b201-1804-45b9-8336-06de32d21df3" providerId="AD" clId="Web-{921DB485-7EED-44DA-9CBB-ACD1DF922606}" dt="2023-01-25T03:55:32.924" v="1" actId="1076"/>
        <pc:sldMkLst>
          <pc:docMk/>
          <pc:sldMk cId="3157014904" sldId="275"/>
        </pc:sldMkLst>
        <pc:picChg chg="mod">
          <ac:chgData name="Deepkumar Patel" userId="S::dkp18@fsu.edu::b215b201-1804-45b9-8336-06de32d21df3" providerId="AD" clId="Web-{921DB485-7EED-44DA-9CBB-ACD1DF922606}" dt="2023-01-25T03:55:32.924" v="1" actId="1076"/>
          <ac:picMkLst>
            <pc:docMk/>
            <pc:sldMk cId="3157014904" sldId="275"/>
            <ac:picMk id="5" creationId="{98DAF066-D99F-052C-4C59-053B81412042}"/>
          </ac:picMkLst>
        </pc:picChg>
      </pc:sldChg>
    </pc:docChg>
  </pc:docChgLst>
  <pc:docChgLst>
    <pc:chgData name="Jack Corbin" userId="S::jc19a@fsu.edu::f21c361b-86e0-47ce-a916-f57e5f6778f6" providerId="AD" clId="Web-{FD04C337-CD5D-4F53-8A00-ACDFDE5355EC}"/>
    <pc:docChg chg="modSld">
      <pc:chgData name="Jack Corbin" userId="S::jc19a@fsu.edu::f21c361b-86e0-47ce-a916-f57e5f6778f6" providerId="AD" clId="Web-{FD04C337-CD5D-4F53-8A00-ACDFDE5355EC}" dt="2023-01-24T22:09:57.892" v="5" actId="20577"/>
      <pc:docMkLst>
        <pc:docMk/>
      </pc:docMkLst>
      <pc:sldChg chg="modSp">
        <pc:chgData name="Jack Corbin" userId="S::jc19a@fsu.edu::f21c361b-86e0-47ce-a916-f57e5f6778f6" providerId="AD" clId="Web-{FD04C337-CD5D-4F53-8A00-ACDFDE5355EC}" dt="2023-01-24T21:51:36.371" v="4" actId="20577"/>
        <pc:sldMkLst>
          <pc:docMk/>
          <pc:sldMk cId="2955478686" sldId="326"/>
        </pc:sldMkLst>
        <pc:spChg chg="mod">
          <ac:chgData name="Jack Corbin" userId="S::jc19a@fsu.edu::f21c361b-86e0-47ce-a916-f57e5f6778f6" providerId="AD" clId="Web-{FD04C337-CD5D-4F53-8A00-ACDFDE5355EC}" dt="2023-01-24T21:51:36.371" v="4" actId="20577"/>
          <ac:spMkLst>
            <pc:docMk/>
            <pc:sldMk cId="2955478686" sldId="326"/>
            <ac:spMk id="6" creationId="{54563993-33ED-9D53-061C-5ED1C5DB1B41}"/>
          </ac:spMkLst>
        </pc:spChg>
      </pc:sldChg>
      <pc:sldChg chg="modSp">
        <pc:chgData name="Jack Corbin" userId="S::jc19a@fsu.edu::f21c361b-86e0-47ce-a916-f57e5f6778f6" providerId="AD" clId="Web-{FD04C337-CD5D-4F53-8A00-ACDFDE5355EC}" dt="2023-01-24T22:09:57.892" v="5" actId="20577"/>
        <pc:sldMkLst>
          <pc:docMk/>
          <pc:sldMk cId="3374883894" sldId="341"/>
        </pc:sldMkLst>
        <pc:spChg chg="mod">
          <ac:chgData name="Jack Corbin" userId="S::jc19a@fsu.edu::f21c361b-86e0-47ce-a916-f57e5f6778f6" providerId="AD" clId="Web-{FD04C337-CD5D-4F53-8A00-ACDFDE5355EC}" dt="2023-01-24T22:09:57.892" v="5" actId="20577"/>
          <ac:spMkLst>
            <pc:docMk/>
            <pc:sldMk cId="3374883894" sldId="341"/>
            <ac:spMk id="2" creationId="{E33C698E-6443-E6DF-459A-066D873FB84D}"/>
          </ac:spMkLst>
        </pc:spChg>
      </pc:sldChg>
    </pc:docChg>
  </pc:docChgLst>
  <pc:docChgLst>
    <pc:chgData name="Emily Groth" userId="S::emg19d@fsu.edu::95ce16d5-65c2-41b1-9fd1-12c17529b03d" providerId="AD" clId="Web-{F9E50A43-8829-484B-AC21-1513347B364D}"/>
    <pc:docChg chg="addSld delSld modSld sldOrd modSection">
      <pc:chgData name="Emily Groth" userId="S::emg19d@fsu.edu::95ce16d5-65c2-41b1-9fd1-12c17529b03d" providerId="AD" clId="Web-{F9E50A43-8829-484B-AC21-1513347B364D}" dt="2023-01-26T01:49:10.411" v="396" actId="20577"/>
      <pc:docMkLst>
        <pc:docMk/>
      </pc:docMkLst>
      <pc:sldChg chg="modSp">
        <pc:chgData name="Emily Groth" userId="S::emg19d@fsu.edu::95ce16d5-65c2-41b1-9fd1-12c17529b03d" providerId="AD" clId="Web-{F9E50A43-8829-484B-AC21-1513347B364D}" dt="2023-01-25T19:11:39.349" v="9" actId="20577"/>
        <pc:sldMkLst>
          <pc:docMk/>
          <pc:sldMk cId="3157014904" sldId="275"/>
        </pc:sldMkLst>
        <pc:spChg chg="mod">
          <ac:chgData name="Emily Groth" userId="S::emg19d@fsu.edu::95ce16d5-65c2-41b1-9fd1-12c17529b03d" providerId="AD" clId="Web-{F9E50A43-8829-484B-AC21-1513347B364D}" dt="2023-01-25T19:11:39.349" v="9" actId="20577"/>
          <ac:spMkLst>
            <pc:docMk/>
            <pc:sldMk cId="3157014904" sldId="275"/>
            <ac:spMk id="14" creationId="{D6282E32-61BF-42DB-99A3-C965689924AE}"/>
          </ac:spMkLst>
        </pc:spChg>
      </pc:sldChg>
      <pc:sldChg chg="modSp">
        <pc:chgData name="Emily Groth" userId="S::emg19d@fsu.edu::95ce16d5-65c2-41b1-9fd1-12c17529b03d" providerId="AD" clId="Web-{F9E50A43-8829-484B-AC21-1513347B364D}" dt="2023-01-26T01:49:10.411" v="396" actId="20577"/>
        <pc:sldMkLst>
          <pc:docMk/>
          <pc:sldMk cId="1202773416" sldId="336"/>
        </pc:sldMkLst>
        <pc:spChg chg="mod">
          <ac:chgData name="Emily Groth" userId="S::emg19d@fsu.edu::95ce16d5-65c2-41b1-9fd1-12c17529b03d" providerId="AD" clId="Web-{F9E50A43-8829-484B-AC21-1513347B364D}" dt="2023-01-26T01:44:07.542" v="318" actId="20577"/>
          <ac:spMkLst>
            <pc:docMk/>
            <pc:sldMk cId="1202773416" sldId="336"/>
            <ac:spMk id="2" creationId="{ED2C2712-C5FE-65C7-EED3-42747113D8D6}"/>
          </ac:spMkLst>
        </pc:spChg>
        <pc:spChg chg="mod">
          <ac:chgData name="Emily Groth" userId="S::emg19d@fsu.edu::95ce16d5-65c2-41b1-9fd1-12c17529b03d" providerId="AD" clId="Web-{F9E50A43-8829-484B-AC21-1513347B364D}" dt="2023-01-26T01:49:10.411" v="396" actId="20577"/>
          <ac:spMkLst>
            <pc:docMk/>
            <pc:sldMk cId="1202773416" sldId="336"/>
            <ac:spMk id="3" creationId="{AEA35876-DCA9-69A3-F4FE-00D9F4A4F781}"/>
          </ac:spMkLst>
        </pc:spChg>
      </pc:sldChg>
      <pc:sldChg chg="new del">
        <pc:chgData name="Emily Groth" userId="S::emg19d@fsu.edu::95ce16d5-65c2-41b1-9fd1-12c17529b03d" providerId="AD" clId="Web-{F9E50A43-8829-484B-AC21-1513347B364D}" dt="2023-01-26T01:38:26.438" v="32"/>
        <pc:sldMkLst>
          <pc:docMk/>
          <pc:sldMk cId="1823199277" sldId="344"/>
        </pc:sldMkLst>
      </pc:sldChg>
      <pc:sldChg chg="modSp new ord">
        <pc:chgData name="Emily Groth" userId="S::emg19d@fsu.edu::95ce16d5-65c2-41b1-9fd1-12c17529b03d" providerId="AD" clId="Web-{F9E50A43-8829-484B-AC21-1513347B364D}" dt="2023-01-26T01:43:48.713" v="291" actId="20577"/>
        <pc:sldMkLst>
          <pc:docMk/>
          <pc:sldMk cId="3091168149" sldId="344"/>
        </pc:sldMkLst>
        <pc:spChg chg="mod">
          <ac:chgData name="Emily Groth" userId="S::emg19d@fsu.edu::95ce16d5-65c2-41b1-9fd1-12c17529b03d" providerId="AD" clId="Web-{F9E50A43-8829-484B-AC21-1513347B364D}" dt="2023-01-26T01:39:12.955" v="48" actId="20577"/>
          <ac:spMkLst>
            <pc:docMk/>
            <pc:sldMk cId="3091168149" sldId="344"/>
            <ac:spMk id="2" creationId="{5529812D-5395-3688-44AB-C4FAA0AB7FE1}"/>
          </ac:spMkLst>
        </pc:spChg>
        <pc:spChg chg="mod">
          <ac:chgData name="Emily Groth" userId="S::emg19d@fsu.edu::95ce16d5-65c2-41b1-9fd1-12c17529b03d" providerId="AD" clId="Web-{F9E50A43-8829-484B-AC21-1513347B364D}" dt="2023-01-26T01:43:48.713" v="291" actId="20577"/>
          <ac:spMkLst>
            <pc:docMk/>
            <pc:sldMk cId="3091168149" sldId="344"/>
            <ac:spMk id="3" creationId="{BEC0CCE8-CBBB-EEA0-261D-3DD8AB5D09A6}"/>
          </ac:spMkLst>
        </pc:spChg>
      </pc:sldChg>
      <pc:sldChg chg="addSp delSp modSp new">
        <pc:chgData name="Emily Groth" userId="S::emg19d@fsu.edu::95ce16d5-65c2-41b1-9fd1-12c17529b03d" providerId="AD" clId="Web-{F9E50A43-8829-484B-AC21-1513347B364D}" dt="2023-01-26T01:36:17.043" v="30" actId="20577"/>
        <pc:sldMkLst>
          <pc:docMk/>
          <pc:sldMk cId="3097840157" sldId="344"/>
        </pc:sldMkLst>
        <pc:spChg chg="mod">
          <ac:chgData name="Emily Groth" userId="S::emg19d@fsu.edu::95ce16d5-65c2-41b1-9fd1-12c17529b03d" providerId="AD" clId="Web-{F9E50A43-8829-484B-AC21-1513347B364D}" dt="2023-01-26T01:36:17.043" v="30" actId="20577"/>
          <ac:spMkLst>
            <pc:docMk/>
            <pc:sldMk cId="3097840157" sldId="344"/>
            <ac:spMk id="2" creationId="{00764740-07AD-EFE2-D310-E588292BB06B}"/>
          </ac:spMkLst>
        </pc:spChg>
        <pc:spChg chg="add del">
          <ac:chgData name="Emily Groth" userId="S::emg19d@fsu.edu::95ce16d5-65c2-41b1-9fd1-12c17529b03d" providerId="AD" clId="Web-{F9E50A43-8829-484B-AC21-1513347B364D}" dt="2023-01-26T01:15:25.532" v="12"/>
          <ac:spMkLst>
            <pc:docMk/>
            <pc:sldMk cId="3097840157" sldId="344"/>
            <ac:spMk id="6" creationId="{053433EB-68D4-E907-1CFD-6D2DEC8F9427}"/>
          </ac:spMkLst>
        </pc:spChg>
        <pc:spChg chg="add del mod">
          <ac:chgData name="Emily Groth" userId="S::emg19d@fsu.edu::95ce16d5-65c2-41b1-9fd1-12c17529b03d" providerId="AD" clId="Web-{F9E50A43-8829-484B-AC21-1513347B364D}" dt="2023-01-26T01:16:09.424" v="15"/>
          <ac:spMkLst>
            <pc:docMk/>
            <pc:sldMk cId="3097840157" sldId="344"/>
            <ac:spMk id="7" creationId="{F5A3842C-683C-B77C-0A83-850A8387D792}"/>
          </ac:spMkLst>
        </pc:spChg>
      </pc:sldChg>
    </pc:docChg>
  </pc:docChgLst>
  <pc:docChgLst>
    <pc:chgData name="Jack Corbin" userId="S::jc19a@fsu.edu::f21c361b-86e0-47ce-a916-f57e5f6778f6" providerId="AD" clId="Web-{88E49F07-414F-4CAB-AB65-F980F993E2DB}"/>
    <pc:docChg chg="modSld">
      <pc:chgData name="Jack Corbin" userId="S::jc19a@fsu.edu::f21c361b-86e0-47ce-a916-f57e5f6778f6" providerId="AD" clId="Web-{88E49F07-414F-4CAB-AB65-F980F993E2DB}" dt="2023-01-24T17:41:22.322" v="31" actId="20577"/>
      <pc:docMkLst>
        <pc:docMk/>
      </pc:docMkLst>
      <pc:sldChg chg="modSp">
        <pc:chgData name="Jack Corbin" userId="S::jc19a@fsu.edu::f21c361b-86e0-47ce-a916-f57e5f6778f6" providerId="AD" clId="Web-{88E49F07-414F-4CAB-AB65-F980F993E2DB}" dt="2023-01-24T17:39:34.631" v="5" actId="20577"/>
        <pc:sldMkLst>
          <pc:docMk/>
          <pc:sldMk cId="3157014904" sldId="275"/>
        </pc:sldMkLst>
        <pc:spChg chg="mod">
          <ac:chgData name="Jack Corbin" userId="S::jc19a@fsu.edu::f21c361b-86e0-47ce-a916-f57e5f6778f6" providerId="AD" clId="Web-{88E49F07-414F-4CAB-AB65-F980F993E2DB}" dt="2023-01-24T17:39:34.631" v="5" actId="20577"/>
          <ac:spMkLst>
            <pc:docMk/>
            <pc:sldMk cId="3157014904" sldId="275"/>
            <ac:spMk id="9" creationId="{BAFAD7C9-7CF0-41B4-B795-E296F6E51EAC}"/>
          </ac:spMkLst>
        </pc:spChg>
      </pc:sldChg>
      <pc:sldChg chg="modSp">
        <pc:chgData name="Jack Corbin" userId="S::jc19a@fsu.edu::f21c361b-86e0-47ce-a916-f57e5f6778f6" providerId="AD" clId="Web-{88E49F07-414F-4CAB-AB65-F980F993E2DB}" dt="2023-01-24T17:41:22.322" v="31" actId="20577"/>
        <pc:sldMkLst>
          <pc:docMk/>
          <pc:sldMk cId="2955478686" sldId="326"/>
        </pc:sldMkLst>
        <pc:spChg chg="mod">
          <ac:chgData name="Jack Corbin" userId="S::jc19a@fsu.edu::f21c361b-86e0-47ce-a916-f57e5f6778f6" providerId="AD" clId="Web-{88E49F07-414F-4CAB-AB65-F980F993E2DB}" dt="2023-01-24T17:41:22.322" v="31" actId="20577"/>
          <ac:spMkLst>
            <pc:docMk/>
            <pc:sldMk cId="2955478686" sldId="326"/>
            <ac:spMk id="6" creationId="{54563993-33ED-9D53-061C-5ED1C5DB1B41}"/>
          </ac:spMkLst>
        </pc:spChg>
      </pc:sldChg>
    </pc:docChg>
  </pc:docChgLst>
  <pc:docChgLst>
    <pc:chgData name="Deepkumar Patel" userId="S::dkp18@fsu.edu::b215b201-1804-45b9-8336-06de32d21df3" providerId="AD" clId="Web-{29D993DF-8362-471C-86C9-9150B283800F}"/>
    <pc:docChg chg="modSld">
      <pc:chgData name="Deepkumar Patel" userId="S::dkp18@fsu.edu::b215b201-1804-45b9-8336-06de32d21df3" providerId="AD" clId="Web-{29D993DF-8362-471C-86C9-9150B283800F}" dt="2022-11-06T23:33:02.535" v="1456"/>
      <pc:docMkLst>
        <pc:docMk/>
      </pc:docMkLst>
      <pc:sldChg chg="modNotes">
        <pc:chgData name="Deepkumar Patel" userId="S::dkp18@fsu.edu::b215b201-1804-45b9-8336-06de32d21df3" providerId="AD" clId="Web-{29D993DF-8362-471C-86C9-9150B283800F}" dt="2022-11-06T23:19:40.481" v="546"/>
        <pc:sldMkLst>
          <pc:docMk/>
          <pc:sldMk cId="1105971407" sldId="323"/>
        </pc:sldMkLst>
      </pc:sldChg>
      <pc:sldChg chg="modNotes">
        <pc:chgData name="Deepkumar Patel" userId="S::dkp18@fsu.edu::b215b201-1804-45b9-8336-06de32d21df3" providerId="AD" clId="Web-{29D993DF-8362-471C-86C9-9150B283800F}" dt="2022-11-06T23:21:21.859" v="730"/>
        <pc:sldMkLst>
          <pc:docMk/>
          <pc:sldMk cId="4123865524" sldId="324"/>
        </pc:sldMkLst>
      </pc:sldChg>
      <pc:sldChg chg="modNotes">
        <pc:chgData name="Deepkumar Patel" userId="S::dkp18@fsu.edu::b215b201-1804-45b9-8336-06de32d21df3" providerId="AD" clId="Web-{29D993DF-8362-471C-86C9-9150B283800F}" dt="2022-11-06T23:30:09.530" v="1190"/>
        <pc:sldMkLst>
          <pc:docMk/>
          <pc:sldMk cId="3039928245" sldId="329"/>
        </pc:sldMkLst>
      </pc:sldChg>
      <pc:sldChg chg="modNotes">
        <pc:chgData name="Deepkumar Patel" userId="S::dkp18@fsu.edu::b215b201-1804-45b9-8336-06de32d21df3" providerId="AD" clId="Web-{29D993DF-8362-471C-86C9-9150B283800F}" dt="2022-11-06T23:32:18.690" v="1369"/>
        <pc:sldMkLst>
          <pc:docMk/>
          <pc:sldMk cId="3773593472" sldId="332"/>
        </pc:sldMkLst>
      </pc:sldChg>
      <pc:sldChg chg="modNotes">
        <pc:chgData name="Deepkumar Patel" userId="S::dkp18@fsu.edu::b215b201-1804-45b9-8336-06de32d21df3" providerId="AD" clId="Web-{29D993DF-8362-471C-86C9-9150B283800F}" dt="2022-11-06T23:33:02.535" v="1456"/>
        <pc:sldMkLst>
          <pc:docMk/>
          <pc:sldMk cId="279211857" sldId="337"/>
        </pc:sldMkLst>
      </pc:sldChg>
      <pc:sldChg chg="modNotes">
        <pc:chgData name="Deepkumar Patel" userId="S::dkp18@fsu.edu::b215b201-1804-45b9-8336-06de32d21df3" providerId="AD" clId="Web-{29D993DF-8362-471C-86C9-9150B283800F}" dt="2022-11-06T23:31:29.689" v="1303"/>
        <pc:sldMkLst>
          <pc:docMk/>
          <pc:sldMk cId="2419573961" sldId="338"/>
        </pc:sldMkLst>
      </pc:sldChg>
    </pc:docChg>
  </pc:docChgLst>
  <pc:docChgLst>
    <pc:chgData name="Jack Corbin" userId="S::jc19a@fsu.edu::f21c361b-86e0-47ce-a916-f57e5f6778f6" providerId="AD" clId="Web-{4BF55695-DEA4-4FF5-B433-9F6ABE47ADF8}"/>
    <pc:docChg chg="modSld">
      <pc:chgData name="Jack Corbin" userId="S::jc19a@fsu.edu::f21c361b-86e0-47ce-a916-f57e5f6778f6" providerId="AD" clId="Web-{4BF55695-DEA4-4FF5-B433-9F6ABE47ADF8}" dt="2023-01-26T02:44:38.694" v="173" actId="14100"/>
      <pc:docMkLst>
        <pc:docMk/>
      </pc:docMkLst>
      <pc:sldChg chg="modSp">
        <pc:chgData name="Jack Corbin" userId="S::jc19a@fsu.edu::f21c361b-86e0-47ce-a916-f57e5f6778f6" providerId="AD" clId="Web-{4BF55695-DEA4-4FF5-B433-9F6ABE47ADF8}" dt="2023-01-26T02:08:38.577" v="53" actId="20577"/>
        <pc:sldMkLst>
          <pc:docMk/>
          <pc:sldMk cId="3157014904" sldId="275"/>
        </pc:sldMkLst>
        <pc:spChg chg="mod">
          <ac:chgData name="Jack Corbin" userId="S::jc19a@fsu.edu::f21c361b-86e0-47ce-a916-f57e5f6778f6" providerId="AD" clId="Web-{4BF55695-DEA4-4FF5-B433-9F6ABE47ADF8}" dt="2023-01-26T02:08:38.577" v="53" actId="20577"/>
          <ac:spMkLst>
            <pc:docMk/>
            <pc:sldMk cId="3157014904" sldId="275"/>
            <ac:spMk id="7" creationId="{C0F3DC9A-7CB9-0018-627C-C7E1FBD629BF}"/>
          </ac:spMkLst>
        </pc:spChg>
      </pc:sldChg>
      <pc:sldChg chg="modSp">
        <pc:chgData name="Jack Corbin" userId="S::jc19a@fsu.edu::f21c361b-86e0-47ce-a916-f57e5f6778f6" providerId="AD" clId="Web-{4BF55695-DEA4-4FF5-B433-9F6ABE47ADF8}" dt="2023-01-26T02:12:43.083" v="69" actId="20577"/>
        <pc:sldMkLst>
          <pc:docMk/>
          <pc:sldMk cId="3121544001" sldId="294"/>
        </pc:sldMkLst>
        <pc:spChg chg="mod">
          <ac:chgData name="Jack Corbin" userId="S::jc19a@fsu.edu::f21c361b-86e0-47ce-a916-f57e5f6778f6" providerId="AD" clId="Web-{4BF55695-DEA4-4FF5-B433-9F6ABE47ADF8}" dt="2023-01-26T02:08:58.108" v="67" actId="20577"/>
          <ac:spMkLst>
            <pc:docMk/>
            <pc:sldMk cId="3121544001" sldId="294"/>
            <ac:spMk id="3" creationId="{9DFFBC2D-A0AA-AACF-56B9-453D53C4C64D}"/>
          </ac:spMkLst>
        </pc:spChg>
        <pc:spChg chg="mod">
          <ac:chgData name="Jack Corbin" userId="S::jc19a@fsu.edu::f21c361b-86e0-47ce-a916-f57e5f6778f6" providerId="AD" clId="Web-{4BF55695-DEA4-4FF5-B433-9F6ABE47ADF8}" dt="2023-01-26T02:12:43.083" v="69" actId="20577"/>
          <ac:spMkLst>
            <pc:docMk/>
            <pc:sldMk cId="3121544001" sldId="294"/>
            <ac:spMk id="5" creationId="{F808553C-F56B-46DE-997D-7494604C471D}"/>
          </ac:spMkLst>
        </pc:spChg>
      </pc:sldChg>
      <pc:sldChg chg="addSp delSp modSp">
        <pc:chgData name="Jack Corbin" userId="S::jc19a@fsu.edu::f21c361b-86e0-47ce-a916-f57e5f6778f6" providerId="AD" clId="Web-{4BF55695-DEA4-4FF5-B433-9F6ABE47ADF8}" dt="2023-01-26T02:08:41.155" v="54" actId="20577"/>
        <pc:sldMkLst>
          <pc:docMk/>
          <pc:sldMk cId="2053381449" sldId="301"/>
        </pc:sldMkLst>
        <pc:spChg chg="add del mod">
          <ac:chgData name="Jack Corbin" userId="S::jc19a@fsu.edu::f21c361b-86e0-47ce-a916-f57e5f6778f6" providerId="AD" clId="Web-{4BF55695-DEA4-4FF5-B433-9F6ABE47ADF8}" dt="2023-01-26T02:08:41.155" v="54" actId="20577"/>
          <ac:spMkLst>
            <pc:docMk/>
            <pc:sldMk cId="2053381449" sldId="301"/>
            <ac:spMk id="2" creationId="{EF3DA715-57F0-5371-5A6D-431D8D0D2861}"/>
          </ac:spMkLst>
        </pc:spChg>
      </pc:sldChg>
      <pc:sldChg chg="modSp">
        <pc:chgData name="Jack Corbin" userId="S::jc19a@fsu.edu::f21c361b-86e0-47ce-a916-f57e5f6778f6" providerId="AD" clId="Web-{4BF55695-DEA4-4FF5-B433-9F6ABE47ADF8}" dt="2023-01-26T02:08:50.702" v="65" actId="20577"/>
        <pc:sldMkLst>
          <pc:docMk/>
          <pc:sldMk cId="2322986240" sldId="321"/>
        </pc:sldMkLst>
        <pc:spChg chg="mod">
          <ac:chgData name="Jack Corbin" userId="S::jc19a@fsu.edu::f21c361b-86e0-47ce-a916-f57e5f6778f6" providerId="AD" clId="Web-{4BF55695-DEA4-4FF5-B433-9F6ABE47ADF8}" dt="2023-01-26T02:08:50.702" v="65" actId="20577"/>
          <ac:spMkLst>
            <pc:docMk/>
            <pc:sldMk cId="2322986240" sldId="321"/>
            <ac:spMk id="6" creationId="{53DF5B66-D2F9-CFDF-F095-86E3CA537930}"/>
          </ac:spMkLst>
        </pc:spChg>
      </pc:sldChg>
      <pc:sldChg chg="modSp">
        <pc:chgData name="Jack Corbin" userId="S::jc19a@fsu.edu::f21c361b-86e0-47ce-a916-f57e5f6778f6" providerId="AD" clId="Web-{4BF55695-DEA4-4FF5-B433-9F6ABE47ADF8}" dt="2023-01-26T01:58:00.529" v="2" actId="20577"/>
        <pc:sldMkLst>
          <pc:docMk/>
          <pc:sldMk cId="1202773416" sldId="336"/>
        </pc:sldMkLst>
        <pc:spChg chg="mod">
          <ac:chgData name="Jack Corbin" userId="S::jc19a@fsu.edu::f21c361b-86e0-47ce-a916-f57e5f6778f6" providerId="AD" clId="Web-{4BF55695-DEA4-4FF5-B433-9F6ABE47ADF8}" dt="2023-01-26T01:58:00.529" v="2" actId="20577"/>
          <ac:spMkLst>
            <pc:docMk/>
            <pc:sldMk cId="1202773416" sldId="336"/>
            <ac:spMk id="2" creationId="{ED2C2712-C5FE-65C7-EED3-42747113D8D6}"/>
          </ac:spMkLst>
        </pc:spChg>
      </pc:sldChg>
      <pc:sldChg chg="addSp modSp">
        <pc:chgData name="Jack Corbin" userId="S::jc19a@fsu.edu::f21c361b-86e0-47ce-a916-f57e5f6778f6" providerId="AD" clId="Web-{4BF55695-DEA4-4FF5-B433-9F6ABE47ADF8}" dt="2023-01-26T02:03:40.257" v="42" actId="20577"/>
        <pc:sldMkLst>
          <pc:docMk/>
          <pc:sldMk cId="4221199819" sldId="339"/>
        </pc:sldMkLst>
        <pc:spChg chg="mod">
          <ac:chgData name="Jack Corbin" userId="S::jc19a@fsu.edu::f21c361b-86e0-47ce-a916-f57e5f6778f6" providerId="AD" clId="Web-{4BF55695-DEA4-4FF5-B433-9F6ABE47ADF8}" dt="2023-01-26T02:00:55.799" v="6" actId="1076"/>
          <ac:spMkLst>
            <pc:docMk/>
            <pc:sldMk cId="4221199819" sldId="339"/>
            <ac:spMk id="3" creationId="{356DA73B-AC85-274D-BFEE-22210B88161D}"/>
          </ac:spMkLst>
        </pc:spChg>
        <pc:spChg chg="mod">
          <ac:chgData name="Jack Corbin" userId="S::jc19a@fsu.edu::f21c361b-86e0-47ce-a916-f57e5f6778f6" providerId="AD" clId="Web-{4BF55695-DEA4-4FF5-B433-9F6ABE47ADF8}" dt="2023-01-26T02:03:19.850" v="39" actId="14100"/>
          <ac:spMkLst>
            <pc:docMk/>
            <pc:sldMk cId="4221199819" sldId="339"/>
            <ac:spMk id="4" creationId="{9A013765-5F84-5018-D9A5-E56E9B40676E}"/>
          </ac:spMkLst>
        </pc:spChg>
        <pc:spChg chg="add mod">
          <ac:chgData name="Jack Corbin" userId="S::jc19a@fsu.edu::f21c361b-86e0-47ce-a916-f57e5f6778f6" providerId="AD" clId="Web-{4BF55695-DEA4-4FF5-B433-9F6ABE47ADF8}" dt="2023-01-26T02:03:40.257" v="42" actId="20577"/>
          <ac:spMkLst>
            <pc:docMk/>
            <pc:sldMk cId="4221199819" sldId="339"/>
            <ac:spMk id="7" creationId="{23606A90-B880-628F-8D01-58214DEC3FEC}"/>
          </ac:spMkLst>
        </pc:spChg>
      </pc:sldChg>
      <pc:sldChg chg="modSp">
        <pc:chgData name="Jack Corbin" userId="S::jc19a@fsu.edu::f21c361b-86e0-47ce-a916-f57e5f6778f6" providerId="AD" clId="Web-{4BF55695-DEA4-4FF5-B433-9F6ABE47ADF8}" dt="2023-01-26T02:04:20.664" v="43" actId="20577"/>
        <pc:sldMkLst>
          <pc:docMk/>
          <pc:sldMk cId="2110319313" sldId="340"/>
        </pc:sldMkLst>
        <pc:spChg chg="mod">
          <ac:chgData name="Jack Corbin" userId="S::jc19a@fsu.edu::f21c361b-86e0-47ce-a916-f57e5f6778f6" providerId="AD" clId="Web-{4BF55695-DEA4-4FF5-B433-9F6ABE47ADF8}" dt="2023-01-26T02:04:20.664" v="43" actId="20577"/>
          <ac:spMkLst>
            <pc:docMk/>
            <pc:sldMk cId="2110319313" sldId="340"/>
            <ac:spMk id="2" creationId="{2DBF9B57-8433-2DEF-4D7A-A022A21D345C}"/>
          </ac:spMkLst>
        </pc:spChg>
      </pc:sldChg>
      <pc:sldChg chg="addSp delSp modSp">
        <pc:chgData name="Jack Corbin" userId="S::jc19a@fsu.edu::f21c361b-86e0-47ce-a916-f57e5f6778f6" providerId="AD" clId="Web-{4BF55695-DEA4-4FF5-B433-9F6ABE47ADF8}" dt="2023-01-26T02:44:38.694" v="173" actId="14100"/>
        <pc:sldMkLst>
          <pc:docMk/>
          <pc:sldMk cId="3091168149" sldId="344"/>
        </pc:sldMkLst>
        <pc:spChg chg="mod">
          <ac:chgData name="Jack Corbin" userId="S::jc19a@fsu.edu::f21c361b-86e0-47ce-a916-f57e5f6778f6" providerId="AD" clId="Web-{4BF55695-DEA4-4FF5-B433-9F6ABE47ADF8}" dt="2023-01-26T02:12:54.943" v="70" actId="20577"/>
          <ac:spMkLst>
            <pc:docMk/>
            <pc:sldMk cId="3091168149" sldId="344"/>
            <ac:spMk id="2" creationId="{5529812D-5395-3688-44AB-C4FAA0AB7FE1}"/>
          </ac:spMkLst>
        </pc:spChg>
        <pc:spChg chg="mod">
          <ac:chgData name="Jack Corbin" userId="S::jc19a@fsu.edu::f21c361b-86e0-47ce-a916-f57e5f6778f6" providerId="AD" clId="Web-{4BF55695-DEA4-4FF5-B433-9F6ABE47ADF8}" dt="2023-01-26T02:42:48.082" v="162" actId="14100"/>
          <ac:spMkLst>
            <pc:docMk/>
            <pc:sldMk cId="3091168149" sldId="344"/>
            <ac:spMk id="3" creationId="{BEC0CCE8-CBBB-EEA0-261D-3DD8AB5D09A6}"/>
          </ac:spMkLst>
        </pc:spChg>
        <pc:spChg chg="add del">
          <ac:chgData name="Jack Corbin" userId="S::jc19a@fsu.edu::f21c361b-86e0-47ce-a916-f57e5f6778f6" providerId="AD" clId="Web-{4BF55695-DEA4-4FF5-B433-9F6ABE47ADF8}" dt="2023-01-26T02:39:25.498" v="72"/>
          <ac:spMkLst>
            <pc:docMk/>
            <pc:sldMk cId="3091168149" sldId="344"/>
            <ac:spMk id="6" creationId="{C279DD93-923A-72B5-DF3B-1F09212763AB}"/>
          </ac:spMkLst>
        </pc:spChg>
        <pc:spChg chg="add mod">
          <ac:chgData name="Jack Corbin" userId="S::jc19a@fsu.edu::f21c361b-86e0-47ce-a916-f57e5f6778f6" providerId="AD" clId="Web-{4BF55695-DEA4-4FF5-B433-9F6ABE47ADF8}" dt="2023-01-26T02:44:04.552" v="170" actId="20577"/>
          <ac:spMkLst>
            <pc:docMk/>
            <pc:sldMk cId="3091168149" sldId="344"/>
            <ac:spMk id="7" creationId="{2FA19CFF-3C6B-0633-534A-03CC03EE7ECB}"/>
          </ac:spMkLst>
        </pc:spChg>
        <pc:spChg chg="add del">
          <ac:chgData name="Jack Corbin" userId="S::jc19a@fsu.edu::f21c361b-86e0-47ce-a916-f57e5f6778f6" providerId="AD" clId="Web-{4BF55695-DEA4-4FF5-B433-9F6ABE47ADF8}" dt="2023-01-26T02:39:51.124" v="76"/>
          <ac:spMkLst>
            <pc:docMk/>
            <pc:sldMk cId="3091168149" sldId="344"/>
            <ac:spMk id="8" creationId="{29688863-5778-0994-5251-EA087D4AE234}"/>
          </ac:spMkLst>
        </pc:spChg>
        <pc:spChg chg="add mod">
          <ac:chgData name="Jack Corbin" userId="S::jc19a@fsu.edu::f21c361b-86e0-47ce-a916-f57e5f6778f6" providerId="AD" clId="Web-{4BF55695-DEA4-4FF5-B433-9F6ABE47ADF8}" dt="2023-01-26T02:42:23.269" v="159" actId="1076"/>
          <ac:spMkLst>
            <pc:docMk/>
            <pc:sldMk cId="3091168149" sldId="344"/>
            <ac:spMk id="9" creationId="{00725D91-69CE-2476-C0D4-D3AA4B9B2A05}"/>
          </ac:spMkLst>
        </pc:spChg>
        <pc:spChg chg="add mod">
          <ac:chgData name="Jack Corbin" userId="S::jc19a@fsu.edu::f21c361b-86e0-47ce-a916-f57e5f6778f6" providerId="AD" clId="Web-{4BF55695-DEA4-4FF5-B433-9F6ABE47ADF8}" dt="2023-01-26T02:44:38.694" v="173" actId="14100"/>
          <ac:spMkLst>
            <pc:docMk/>
            <pc:sldMk cId="3091168149" sldId="344"/>
            <ac:spMk id="11" creationId="{4BF2A3EA-F93F-0BB3-29E6-31D3E7225CC5}"/>
          </ac:spMkLst>
        </pc:spChg>
      </pc:sldChg>
    </pc:docChg>
  </pc:docChgLst>
  <pc:docChgLst>
    <pc:chgData name="Deepkumar Patel" userId="S::dkp18@fsu.edu::b215b201-1804-45b9-8336-06de32d21df3" providerId="AD" clId="Web-{D7A3F524-62F8-4FB3-AA64-F64DBBF6FEC9}"/>
    <pc:docChg chg="modSld">
      <pc:chgData name="Deepkumar Patel" userId="S::dkp18@fsu.edu::b215b201-1804-45b9-8336-06de32d21df3" providerId="AD" clId="Web-{D7A3F524-62F8-4FB3-AA64-F64DBBF6FEC9}" dt="2022-11-08T05:19:40.975" v="3"/>
      <pc:docMkLst>
        <pc:docMk/>
      </pc:docMkLst>
      <pc:sldChg chg="modNotes">
        <pc:chgData name="Deepkumar Patel" userId="S::dkp18@fsu.edu::b215b201-1804-45b9-8336-06de32d21df3" providerId="AD" clId="Web-{D7A3F524-62F8-4FB3-AA64-F64DBBF6FEC9}" dt="2022-11-08T05:19:40.975" v="3"/>
        <pc:sldMkLst>
          <pc:docMk/>
          <pc:sldMk cId="3039928245" sldId="329"/>
        </pc:sldMkLst>
      </pc:sldChg>
    </pc:docChg>
  </pc:docChgLst>
  <pc:docChgLst>
    <pc:chgData name="Aaron Paul Weingarten" userId="S::apw18e@fsu.edu::1acbcd68-b76d-4f19-9b34-c590ef9f5e5f" providerId="AD" clId="Web-{BCD01961-09F6-468F-9B45-76CF461A2F80}"/>
    <pc:docChg chg="addSld delSld modSld modSection">
      <pc:chgData name="Aaron Paul Weingarten" userId="S::apw18e@fsu.edu::1acbcd68-b76d-4f19-9b34-c590ef9f5e5f" providerId="AD" clId="Web-{BCD01961-09F6-468F-9B45-76CF461A2F80}" dt="2023-01-24T22:20:40.292" v="647" actId="20577"/>
      <pc:docMkLst>
        <pc:docMk/>
      </pc:docMkLst>
      <pc:sldChg chg="modSp">
        <pc:chgData name="Aaron Paul Weingarten" userId="S::apw18e@fsu.edu::1acbcd68-b76d-4f19-9b34-c590ef9f5e5f" providerId="AD" clId="Web-{BCD01961-09F6-468F-9B45-76CF461A2F80}" dt="2023-01-24T21:20:36.261" v="113" actId="20577"/>
        <pc:sldMkLst>
          <pc:docMk/>
          <pc:sldMk cId="2955478686" sldId="326"/>
        </pc:sldMkLst>
        <pc:spChg chg="mod">
          <ac:chgData name="Aaron Paul Weingarten" userId="S::apw18e@fsu.edu::1acbcd68-b76d-4f19-9b34-c590ef9f5e5f" providerId="AD" clId="Web-{BCD01961-09F6-468F-9B45-76CF461A2F80}" dt="2023-01-24T21:20:36.261" v="113" actId="20577"/>
          <ac:spMkLst>
            <pc:docMk/>
            <pc:sldMk cId="2955478686" sldId="326"/>
            <ac:spMk id="6" creationId="{54563993-33ED-9D53-061C-5ED1C5DB1B41}"/>
          </ac:spMkLst>
        </pc:spChg>
      </pc:sldChg>
      <pc:sldChg chg="modSp">
        <pc:chgData name="Aaron Paul Weingarten" userId="S::apw18e@fsu.edu::1acbcd68-b76d-4f19-9b34-c590ef9f5e5f" providerId="AD" clId="Web-{BCD01961-09F6-468F-9B45-76CF461A2F80}" dt="2023-01-24T22:20:40.292" v="647" actId="20577"/>
        <pc:sldMkLst>
          <pc:docMk/>
          <pc:sldMk cId="2796381959" sldId="331"/>
        </pc:sldMkLst>
        <pc:graphicFrameChg chg="modGraphic">
          <ac:chgData name="Aaron Paul Weingarten" userId="S::apw18e@fsu.edu::1acbcd68-b76d-4f19-9b34-c590ef9f5e5f" providerId="AD" clId="Web-{BCD01961-09F6-468F-9B45-76CF461A2F80}" dt="2023-01-24T22:20:40.292" v="647" actId="20577"/>
          <ac:graphicFrameMkLst>
            <pc:docMk/>
            <pc:sldMk cId="2796381959" sldId="331"/>
            <ac:graphicFrameMk id="10" creationId="{EE5E8ACF-3C22-ACDD-046B-1F8E8416A722}"/>
          </ac:graphicFrameMkLst>
        </pc:graphicFrameChg>
      </pc:sldChg>
      <pc:sldChg chg="addSp delSp modSp">
        <pc:chgData name="Aaron Paul Weingarten" userId="S::apw18e@fsu.edu::1acbcd68-b76d-4f19-9b34-c590ef9f5e5f" providerId="AD" clId="Web-{BCD01961-09F6-468F-9B45-76CF461A2F80}" dt="2023-01-24T21:47:40.162" v="303" actId="14100"/>
        <pc:sldMkLst>
          <pc:docMk/>
          <pc:sldMk cId="3719176268" sldId="332"/>
        </pc:sldMkLst>
        <pc:spChg chg="add mod">
          <ac:chgData name="Aaron Paul Weingarten" userId="S::apw18e@fsu.edu::1acbcd68-b76d-4f19-9b34-c590ef9f5e5f" providerId="AD" clId="Web-{BCD01961-09F6-468F-9B45-76CF461A2F80}" dt="2023-01-24T21:47:40.162" v="303" actId="14100"/>
          <ac:spMkLst>
            <pc:docMk/>
            <pc:sldMk cId="3719176268" sldId="332"/>
            <ac:spMk id="2" creationId="{B2C11CFE-C883-4B8F-14E8-39B85C928513}"/>
          </ac:spMkLst>
        </pc:spChg>
        <pc:spChg chg="del">
          <ac:chgData name="Aaron Paul Weingarten" userId="S::apw18e@fsu.edu::1acbcd68-b76d-4f19-9b34-c590ef9f5e5f" providerId="AD" clId="Web-{BCD01961-09F6-468F-9B45-76CF461A2F80}" dt="2023-01-24T21:12:36.045" v="4"/>
          <ac:spMkLst>
            <pc:docMk/>
            <pc:sldMk cId="3719176268" sldId="332"/>
            <ac:spMk id="4" creationId="{325EDD3B-AFB9-5716-2F5C-41DD3E39885B}"/>
          </ac:spMkLst>
        </pc:spChg>
        <pc:spChg chg="mod">
          <ac:chgData name="Aaron Paul Weingarten" userId="S::apw18e@fsu.edu::1acbcd68-b76d-4f19-9b34-c590ef9f5e5f" providerId="AD" clId="Web-{BCD01961-09F6-468F-9B45-76CF461A2F80}" dt="2023-01-24T21:42:37.592" v="285" actId="14100"/>
          <ac:spMkLst>
            <pc:docMk/>
            <pc:sldMk cId="3719176268" sldId="332"/>
            <ac:spMk id="7" creationId="{69A7660A-BBC5-75B4-AF98-667FBA877ACE}"/>
          </ac:spMkLst>
        </pc:spChg>
        <pc:spChg chg="mod">
          <ac:chgData name="Aaron Paul Weingarten" userId="S::apw18e@fsu.edu::1acbcd68-b76d-4f19-9b34-c590ef9f5e5f" providerId="AD" clId="Web-{BCD01961-09F6-468F-9B45-76CF461A2F80}" dt="2023-01-24T21:47:29.146" v="301" actId="14100"/>
          <ac:spMkLst>
            <pc:docMk/>
            <pc:sldMk cId="3719176268" sldId="332"/>
            <ac:spMk id="11" creationId="{95D2B993-1486-24C8-4A6F-F0B097F76D4D}"/>
          </ac:spMkLst>
        </pc:spChg>
        <pc:picChg chg="add mod ord">
          <ac:chgData name="Aaron Paul Weingarten" userId="S::apw18e@fsu.edu::1acbcd68-b76d-4f19-9b34-c590ef9f5e5f" providerId="AD" clId="Web-{BCD01961-09F6-468F-9B45-76CF461A2F80}" dt="2023-01-24T21:46:33.973" v="295" actId="14100"/>
          <ac:picMkLst>
            <pc:docMk/>
            <pc:sldMk cId="3719176268" sldId="332"/>
            <ac:picMk id="5" creationId="{E8271B12-4B24-6463-4DBB-39C79B79D205}"/>
          </ac:picMkLst>
        </pc:picChg>
        <pc:picChg chg="mod">
          <ac:chgData name="Aaron Paul Weingarten" userId="S::apw18e@fsu.edu::1acbcd68-b76d-4f19-9b34-c590ef9f5e5f" providerId="AD" clId="Web-{BCD01961-09F6-468F-9B45-76CF461A2F80}" dt="2023-01-24T21:46:47.083" v="299" actId="14100"/>
          <ac:picMkLst>
            <pc:docMk/>
            <pc:sldMk cId="3719176268" sldId="332"/>
            <ac:picMk id="9" creationId="{2E930E6A-DA83-6667-AF46-B9CEB47BB36F}"/>
          </ac:picMkLst>
        </pc:picChg>
      </pc:sldChg>
      <pc:sldChg chg="modSp">
        <pc:chgData name="Aaron Paul Weingarten" userId="S::apw18e@fsu.edu::1acbcd68-b76d-4f19-9b34-c590ef9f5e5f" providerId="AD" clId="Web-{BCD01961-09F6-468F-9B45-76CF461A2F80}" dt="2023-01-24T22:18:15.944" v="611" actId="20577"/>
        <pc:sldMkLst>
          <pc:docMk/>
          <pc:sldMk cId="183603646" sldId="333"/>
        </pc:sldMkLst>
        <pc:spChg chg="mod">
          <ac:chgData name="Aaron Paul Weingarten" userId="S::apw18e@fsu.edu::1acbcd68-b76d-4f19-9b34-c590ef9f5e5f" providerId="AD" clId="Web-{BCD01961-09F6-468F-9B45-76CF461A2F80}" dt="2023-01-24T22:09:06.821" v="584" actId="20577"/>
          <ac:spMkLst>
            <pc:docMk/>
            <pc:sldMk cId="183603646" sldId="333"/>
            <ac:spMk id="2" creationId="{11EFD43D-49CF-2600-8DA6-961676715550}"/>
          </ac:spMkLst>
        </pc:spChg>
        <pc:spChg chg="mod">
          <ac:chgData name="Aaron Paul Weingarten" userId="S::apw18e@fsu.edu::1acbcd68-b76d-4f19-9b34-c590ef9f5e5f" providerId="AD" clId="Web-{BCD01961-09F6-468F-9B45-76CF461A2F80}" dt="2023-01-24T22:18:15.944" v="611" actId="20577"/>
          <ac:spMkLst>
            <pc:docMk/>
            <pc:sldMk cId="183603646" sldId="333"/>
            <ac:spMk id="3" creationId="{86EB780F-918A-BD1F-A6C7-D5882C8C205C}"/>
          </ac:spMkLst>
        </pc:spChg>
      </pc:sldChg>
      <pc:sldChg chg="addSp delSp modSp">
        <pc:chgData name="Aaron Paul Weingarten" userId="S::apw18e@fsu.edu::1acbcd68-b76d-4f19-9b34-c590ef9f5e5f" providerId="AD" clId="Web-{BCD01961-09F6-468F-9B45-76CF461A2F80}" dt="2023-01-24T21:12:50.780" v="8" actId="14100"/>
        <pc:sldMkLst>
          <pc:docMk/>
          <pc:sldMk cId="3473093297" sldId="334"/>
        </pc:sldMkLst>
        <pc:spChg chg="del">
          <ac:chgData name="Aaron Paul Weingarten" userId="S::apw18e@fsu.edu::1acbcd68-b76d-4f19-9b34-c590ef9f5e5f" providerId="AD" clId="Web-{BCD01961-09F6-468F-9B45-76CF461A2F80}" dt="2023-01-24T21:12:49.014" v="7"/>
          <ac:spMkLst>
            <pc:docMk/>
            <pc:sldMk cId="3473093297" sldId="334"/>
            <ac:spMk id="3" creationId="{69929017-DC04-655C-6ECE-D1832D71E2F0}"/>
          </ac:spMkLst>
        </pc:spChg>
        <pc:picChg chg="add mod ord">
          <ac:chgData name="Aaron Paul Weingarten" userId="S::apw18e@fsu.edu::1acbcd68-b76d-4f19-9b34-c590ef9f5e5f" providerId="AD" clId="Web-{BCD01961-09F6-468F-9B45-76CF461A2F80}" dt="2023-01-24T21:12:50.780" v="8" actId="14100"/>
          <ac:picMkLst>
            <pc:docMk/>
            <pc:sldMk cId="3473093297" sldId="334"/>
            <ac:picMk id="6" creationId="{7705AC55-C233-F96A-DDA6-968AF188B4B9}"/>
          </ac:picMkLst>
        </pc:picChg>
      </pc:sldChg>
      <pc:sldChg chg="addSp delSp modSp add del">
        <pc:chgData name="Aaron Paul Weingarten" userId="S::apw18e@fsu.edu::1acbcd68-b76d-4f19-9b34-c590ef9f5e5f" providerId="AD" clId="Web-{BCD01961-09F6-468F-9B45-76CF461A2F80}" dt="2023-01-24T21:33:23.265" v="134"/>
        <pc:sldMkLst>
          <pc:docMk/>
          <pc:sldMk cId="3640135601" sldId="337"/>
        </pc:sldMkLst>
        <pc:spChg chg="del">
          <ac:chgData name="Aaron Paul Weingarten" userId="S::apw18e@fsu.edu::1acbcd68-b76d-4f19-9b34-c590ef9f5e5f" providerId="AD" clId="Web-{BCD01961-09F6-468F-9B45-76CF461A2F80}" dt="2023-01-24T21:12:08.638" v="0"/>
          <ac:spMkLst>
            <pc:docMk/>
            <pc:sldMk cId="3640135601" sldId="337"/>
            <ac:spMk id="3" creationId="{EAB64670-929E-BD44-6132-040A6F53610F}"/>
          </ac:spMkLst>
        </pc:spChg>
        <pc:spChg chg="del">
          <ac:chgData name="Aaron Paul Weingarten" userId="S::apw18e@fsu.edu::1acbcd68-b76d-4f19-9b34-c590ef9f5e5f" providerId="AD" clId="Web-{BCD01961-09F6-468F-9B45-76CF461A2F80}" dt="2023-01-24T21:12:15.294" v="2"/>
          <ac:spMkLst>
            <pc:docMk/>
            <pc:sldMk cId="3640135601" sldId="337"/>
            <ac:spMk id="6" creationId="{35F8BAF6-0720-4F5D-2720-03D5CD438CCC}"/>
          </ac:spMkLst>
        </pc:spChg>
        <pc:spChg chg="add del mod">
          <ac:chgData name="Aaron Paul Weingarten" userId="S::apw18e@fsu.edu::1acbcd68-b76d-4f19-9b34-c590ef9f5e5f" providerId="AD" clId="Web-{BCD01961-09F6-468F-9B45-76CF461A2F80}" dt="2023-01-24T21:31:58.622" v="119"/>
          <ac:spMkLst>
            <pc:docMk/>
            <pc:sldMk cId="3640135601" sldId="337"/>
            <ac:spMk id="9" creationId="{E82151D1-DE25-6C68-F94E-CF10366A199E}"/>
          </ac:spMkLst>
        </pc:spChg>
        <pc:spChg chg="add del mod">
          <ac:chgData name="Aaron Paul Weingarten" userId="S::apw18e@fsu.edu::1acbcd68-b76d-4f19-9b34-c590ef9f5e5f" providerId="AD" clId="Web-{BCD01961-09F6-468F-9B45-76CF461A2F80}" dt="2023-01-24T21:32:15.513" v="125"/>
          <ac:spMkLst>
            <pc:docMk/>
            <pc:sldMk cId="3640135601" sldId="337"/>
            <ac:spMk id="14" creationId="{EC14BAB1-C829-EDC9-1F26-44B522C23B98}"/>
          </ac:spMkLst>
        </pc:spChg>
        <pc:spChg chg="add mod">
          <ac:chgData name="Aaron Paul Weingarten" userId="S::apw18e@fsu.edu::1acbcd68-b76d-4f19-9b34-c590ef9f5e5f" providerId="AD" clId="Web-{BCD01961-09F6-468F-9B45-76CF461A2F80}" dt="2023-01-24T21:33:07.718" v="131" actId="1076"/>
          <ac:spMkLst>
            <pc:docMk/>
            <pc:sldMk cId="3640135601" sldId="337"/>
            <ac:spMk id="17" creationId="{85FC6AA5-D1D8-F35E-C7ED-EA68B166C172}"/>
          </ac:spMkLst>
        </pc:spChg>
        <pc:picChg chg="add del mod">
          <ac:chgData name="Aaron Paul Weingarten" userId="S::apw18e@fsu.edu::1acbcd68-b76d-4f19-9b34-c590ef9f5e5f" providerId="AD" clId="Web-{BCD01961-09F6-468F-9B45-76CF461A2F80}" dt="2023-01-24T21:32:05.466" v="122"/>
          <ac:picMkLst>
            <pc:docMk/>
            <pc:sldMk cId="3640135601" sldId="337"/>
            <ac:picMk id="3" creationId="{983FD684-71C1-3F46-659E-E512FBC61830}"/>
          </ac:picMkLst>
        </pc:picChg>
        <pc:picChg chg="add del mod ord modCrop">
          <ac:chgData name="Aaron Paul Weingarten" userId="S::apw18e@fsu.edu::1acbcd68-b76d-4f19-9b34-c590ef9f5e5f" providerId="AD" clId="Web-{BCD01961-09F6-468F-9B45-76CF461A2F80}" dt="2023-01-24T21:31:35.840" v="118"/>
          <ac:picMkLst>
            <pc:docMk/>
            <pc:sldMk cId="3640135601" sldId="337"/>
            <ac:picMk id="7" creationId="{7B017898-585F-7D57-4725-ABA916DDB1A2}"/>
          </ac:picMkLst>
        </pc:picChg>
        <pc:picChg chg="add mod ord">
          <ac:chgData name="Aaron Paul Weingarten" userId="S::apw18e@fsu.edu::1acbcd68-b76d-4f19-9b34-c590ef9f5e5f" providerId="AD" clId="Web-{BCD01961-09F6-468F-9B45-76CF461A2F80}" dt="2023-01-24T21:12:15.294" v="2"/>
          <ac:picMkLst>
            <pc:docMk/>
            <pc:sldMk cId="3640135601" sldId="337"/>
            <ac:picMk id="8" creationId="{32D0C2FA-20B2-6C4E-DA0A-2FE8D9F22967}"/>
          </ac:picMkLst>
        </pc:picChg>
        <pc:picChg chg="add del mod ord modCrop">
          <ac:chgData name="Aaron Paul Weingarten" userId="S::apw18e@fsu.edu::1acbcd68-b76d-4f19-9b34-c590ef9f5e5f" providerId="AD" clId="Web-{BCD01961-09F6-468F-9B45-76CF461A2F80}" dt="2023-01-24T21:32:09.622" v="124"/>
          <ac:picMkLst>
            <pc:docMk/>
            <pc:sldMk cId="3640135601" sldId="337"/>
            <ac:picMk id="12" creationId="{BF1A2E30-1FD8-98A1-AA3E-763A865C75AE}"/>
          </ac:picMkLst>
        </pc:picChg>
        <pc:picChg chg="add del mod ord modCrop">
          <ac:chgData name="Aaron Paul Weingarten" userId="S::apw18e@fsu.edu::1acbcd68-b76d-4f19-9b34-c590ef9f5e5f" providerId="AD" clId="Web-{BCD01961-09F6-468F-9B45-76CF461A2F80}" dt="2023-01-24T21:32:57.139" v="130"/>
          <ac:picMkLst>
            <pc:docMk/>
            <pc:sldMk cId="3640135601" sldId="337"/>
            <ac:picMk id="15" creationId="{7A081E3F-1FA0-A3D4-C1C6-AB13CF69D1A7}"/>
          </ac:picMkLst>
        </pc:picChg>
      </pc:sldChg>
      <pc:sldChg chg="modSp">
        <pc:chgData name="Aaron Paul Weingarten" userId="S::apw18e@fsu.edu::1acbcd68-b76d-4f19-9b34-c590ef9f5e5f" providerId="AD" clId="Web-{BCD01961-09F6-468F-9B45-76CF461A2F80}" dt="2023-01-24T22:05:11.752" v="557" actId="20577"/>
        <pc:sldMkLst>
          <pc:docMk/>
          <pc:sldMk cId="512085220" sldId="338"/>
        </pc:sldMkLst>
        <pc:spChg chg="mod">
          <ac:chgData name="Aaron Paul Weingarten" userId="S::apw18e@fsu.edu::1acbcd68-b76d-4f19-9b34-c590ef9f5e5f" providerId="AD" clId="Web-{BCD01961-09F6-468F-9B45-76CF461A2F80}" dt="2023-01-24T22:05:11.752" v="557" actId="20577"/>
          <ac:spMkLst>
            <pc:docMk/>
            <pc:sldMk cId="512085220" sldId="338"/>
            <ac:spMk id="3" creationId="{DB055D0A-AD11-CA28-6391-10BA574E6E22}"/>
          </ac:spMkLst>
        </pc:spChg>
        <pc:spChg chg="mod">
          <ac:chgData name="Aaron Paul Weingarten" userId="S::apw18e@fsu.edu::1acbcd68-b76d-4f19-9b34-c590ef9f5e5f" providerId="AD" clId="Web-{BCD01961-09F6-468F-9B45-76CF461A2F80}" dt="2023-01-24T22:04:54.533" v="547" actId="20577"/>
          <ac:spMkLst>
            <pc:docMk/>
            <pc:sldMk cId="512085220" sldId="338"/>
            <ac:spMk id="4" creationId="{DAA969FA-E43A-6015-1F72-EA7A50825185}"/>
          </ac:spMkLst>
        </pc:spChg>
      </pc:sldChg>
      <pc:sldChg chg="addSp delSp modSp new">
        <pc:chgData name="Aaron Paul Weingarten" userId="S::apw18e@fsu.edu::1acbcd68-b76d-4f19-9b34-c590ef9f5e5f" providerId="AD" clId="Web-{BCD01961-09F6-468F-9B45-76CF461A2F80}" dt="2023-01-24T21:46:05.644" v="293" actId="14100"/>
        <pc:sldMkLst>
          <pc:docMk/>
          <pc:sldMk cId="2110319313" sldId="340"/>
        </pc:sldMkLst>
        <pc:spChg chg="mod">
          <ac:chgData name="Aaron Paul Weingarten" userId="S::apw18e@fsu.edu::1acbcd68-b76d-4f19-9b34-c590ef9f5e5f" providerId="AD" clId="Web-{BCD01961-09F6-468F-9B45-76CF461A2F80}" dt="2023-01-24T21:43:29.812" v="289" actId="20577"/>
          <ac:spMkLst>
            <pc:docMk/>
            <pc:sldMk cId="2110319313" sldId="340"/>
            <ac:spMk id="2" creationId="{2DBF9B57-8433-2DEF-4D7A-A022A21D345C}"/>
          </ac:spMkLst>
        </pc:spChg>
        <pc:spChg chg="add mod">
          <ac:chgData name="Aaron Paul Weingarten" userId="S::apw18e@fsu.edu::1acbcd68-b76d-4f19-9b34-c590ef9f5e5f" providerId="AD" clId="Web-{BCD01961-09F6-468F-9B45-76CF461A2F80}" dt="2023-01-24T21:39:14.071" v="199" actId="1076"/>
          <ac:spMkLst>
            <pc:docMk/>
            <pc:sldMk cId="2110319313" sldId="340"/>
            <ac:spMk id="3" creationId="{B12A0A17-7AD7-410F-A209-F8FFC7E7AD93}"/>
          </ac:spMkLst>
        </pc:spChg>
        <pc:spChg chg="del">
          <ac:chgData name="Aaron Paul Weingarten" userId="S::apw18e@fsu.edu::1acbcd68-b76d-4f19-9b34-c590ef9f5e5f" providerId="AD" clId="Web-{BCD01961-09F6-468F-9B45-76CF461A2F80}" dt="2023-01-24T21:34:02.188" v="171"/>
          <ac:spMkLst>
            <pc:docMk/>
            <pc:sldMk cId="2110319313" sldId="340"/>
            <ac:spMk id="3" creationId="{D3B4A5C5-28F4-87D3-68CC-58E9AF967518}"/>
          </ac:spMkLst>
        </pc:spChg>
        <pc:spChg chg="del">
          <ac:chgData name="Aaron Paul Weingarten" userId="S::apw18e@fsu.edu::1acbcd68-b76d-4f19-9b34-c590ef9f5e5f" providerId="AD" clId="Web-{BCD01961-09F6-468F-9B45-76CF461A2F80}" dt="2023-01-24T21:34:21.391" v="176"/>
          <ac:spMkLst>
            <pc:docMk/>
            <pc:sldMk cId="2110319313" sldId="340"/>
            <ac:spMk id="5" creationId="{6AB12B95-AEEA-25FF-9F0B-A4236D39F2BB}"/>
          </ac:spMkLst>
        </pc:spChg>
        <pc:spChg chg="mod">
          <ac:chgData name="Aaron Paul Weingarten" userId="S::apw18e@fsu.edu::1acbcd68-b76d-4f19-9b34-c590ef9f5e5f" providerId="AD" clId="Web-{BCD01961-09F6-468F-9B45-76CF461A2F80}" dt="2023-01-24T21:39:28.931" v="206" actId="20577"/>
          <ac:spMkLst>
            <pc:docMk/>
            <pc:sldMk cId="2110319313" sldId="340"/>
            <ac:spMk id="10" creationId="{1B8CFF1D-A291-C80C-D2AC-0CD814576E7B}"/>
          </ac:spMkLst>
        </pc:spChg>
        <pc:picChg chg="add mod ord">
          <ac:chgData name="Aaron Paul Weingarten" userId="S::apw18e@fsu.edu::1acbcd68-b76d-4f19-9b34-c590ef9f5e5f" providerId="AD" clId="Web-{BCD01961-09F6-468F-9B45-76CF461A2F80}" dt="2023-01-24T21:45:54.597" v="291" actId="14100"/>
          <ac:picMkLst>
            <pc:docMk/>
            <pc:sldMk cId="2110319313" sldId="340"/>
            <ac:picMk id="6" creationId="{60D274D0-49F9-A048-80D2-A69649EBEF74}"/>
          </ac:picMkLst>
        </pc:picChg>
        <pc:picChg chg="add mod ord">
          <ac:chgData name="Aaron Paul Weingarten" userId="S::apw18e@fsu.edu::1acbcd68-b76d-4f19-9b34-c590ef9f5e5f" providerId="AD" clId="Web-{BCD01961-09F6-468F-9B45-76CF461A2F80}" dt="2023-01-24T21:46:05.644" v="293" actId="14100"/>
          <ac:picMkLst>
            <pc:docMk/>
            <pc:sldMk cId="2110319313" sldId="340"/>
            <ac:picMk id="7" creationId="{5E34F179-5FA5-6B22-B214-4B3457BDF5A0}"/>
          </ac:picMkLst>
        </pc:picChg>
      </pc:sldChg>
      <pc:sldChg chg="modSp new">
        <pc:chgData name="Aaron Paul Weingarten" userId="S::apw18e@fsu.edu::1acbcd68-b76d-4f19-9b34-c590ef9f5e5f" providerId="AD" clId="Web-{BCD01961-09F6-468F-9B45-76CF461A2F80}" dt="2023-01-24T22:09:46.056" v="602"/>
        <pc:sldMkLst>
          <pc:docMk/>
          <pc:sldMk cId="3374883894" sldId="341"/>
        </pc:sldMkLst>
        <pc:spChg chg="mod">
          <ac:chgData name="Aaron Paul Weingarten" userId="S::apw18e@fsu.edu::1acbcd68-b76d-4f19-9b34-c590ef9f5e5f" providerId="AD" clId="Web-{BCD01961-09F6-468F-9B45-76CF461A2F80}" dt="2023-01-24T22:09:46.056" v="602"/>
          <ac:spMkLst>
            <pc:docMk/>
            <pc:sldMk cId="3374883894" sldId="341"/>
            <ac:spMk id="2" creationId="{E33C698E-6443-E6DF-459A-066D873FB84D}"/>
          </ac:spMkLst>
        </pc:spChg>
      </pc:sldChg>
      <pc:sldChg chg="new del">
        <pc:chgData name="Aaron Paul Weingarten" userId="S::apw18e@fsu.edu::1acbcd68-b76d-4f19-9b34-c590ef9f5e5f" providerId="AD" clId="Web-{BCD01961-09F6-468F-9B45-76CF461A2F80}" dt="2023-01-24T22:14:26.673" v="605"/>
        <pc:sldMkLst>
          <pc:docMk/>
          <pc:sldMk cId="194348548" sldId="342"/>
        </pc:sldMkLst>
      </pc:sldChg>
      <pc:sldChg chg="add">
        <pc:chgData name="Aaron Paul Weingarten" userId="S::apw18e@fsu.edu::1acbcd68-b76d-4f19-9b34-c590ef9f5e5f" providerId="AD" clId="Web-{BCD01961-09F6-468F-9B45-76CF461A2F80}" dt="2023-01-24T22:14:22.563" v="604"/>
        <pc:sldMkLst>
          <pc:docMk/>
          <pc:sldMk cId="1681287668" sldId="343"/>
        </pc:sldMkLst>
      </pc:sldChg>
    </pc:docChg>
  </pc:docChgLst>
  <pc:docChgLst>
    <pc:chgData name="Deepkumar Patel" userId="S::dkp18@fsu.edu::b215b201-1804-45b9-8336-06de32d21df3" providerId="AD" clId="Web-{6298957C-71F0-40BB-8084-F4CB487E2E37}"/>
    <pc:docChg chg="addSld delSld modSld sldOrd modSection">
      <pc:chgData name="Deepkumar Patel" userId="S::dkp18@fsu.edu::b215b201-1804-45b9-8336-06de32d21df3" providerId="AD" clId="Web-{6298957C-71F0-40BB-8084-F4CB487E2E37}" dt="2023-01-24T00:24:59.872" v="17"/>
      <pc:docMkLst>
        <pc:docMk/>
      </pc:docMkLst>
      <pc:sldChg chg="mod modShow">
        <pc:chgData name="Deepkumar Patel" userId="S::dkp18@fsu.edu::b215b201-1804-45b9-8336-06de32d21df3" providerId="AD" clId="Web-{6298957C-71F0-40BB-8084-F4CB487E2E37}" dt="2023-01-24T00:24:14.699" v="1"/>
        <pc:sldMkLst>
          <pc:docMk/>
          <pc:sldMk cId="3121544001" sldId="294"/>
        </pc:sldMkLst>
      </pc:sldChg>
      <pc:sldChg chg="del">
        <pc:chgData name="Deepkumar Patel" userId="S::dkp18@fsu.edu::b215b201-1804-45b9-8336-06de32d21df3" providerId="AD" clId="Web-{6298957C-71F0-40BB-8084-F4CB487E2E37}" dt="2023-01-24T00:24:19.668" v="2"/>
        <pc:sldMkLst>
          <pc:docMk/>
          <pc:sldMk cId="1713258058" sldId="322"/>
        </pc:sldMkLst>
      </pc:sldChg>
      <pc:sldChg chg="del">
        <pc:chgData name="Deepkumar Patel" userId="S::dkp18@fsu.edu::b215b201-1804-45b9-8336-06de32d21df3" providerId="AD" clId="Web-{6298957C-71F0-40BB-8084-F4CB487E2E37}" dt="2023-01-24T00:24:22.481" v="4"/>
        <pc:sldMkLst>
          <pc:docMk/>
          <pc:sldMk cId="1105971407" sldId="323"/>
        </pc:sldMkLst>
      </pc:sldChg>
      <pc:sldChg chg="del">
        <pc:chgData name="Deepkumar Patel" userId="S::dkp18@fsu.edu::b215b201-1804-45b9-8336-06de32d21df3" providerId="AD" clId="Web-{6298957C-71F0-40BB-8084-F4CB487E2E37}" dt="2023-01-24T00:24:23.418" v="5"/>
        <pc:sldMkLst>
          <pc:docMk/>
          <pc:sldMk cId="4123865524" sldId="324"/>
        </pc:sldMkLst>
      </pc:sldChg>
      <pc:sldChg chg="ord">
        <pc:chgData name="Deepkumar Patel" userId="S::dkp18@fsu.edu::b215b201-1804-45b9-8336-06de32d21df3" providerId="AD" clId="Web-{6298957C-71F0-40BB-8084-F4CB487E2E37}" dt="2023-01-24T00:24:59.872" v="17"/>
        <pc:sldMkLst>
          <pc:docMk/>
          <pc:sldMk cId="2955478686" sldId="326"/>
        </pc:sldMkLst>
      </pc:sldChg>
      <pc:sldChg chg="del">
        <pc:chgData name="Deepkumar Patel" userId="S::dkp18@fsu.edu::b215b201-1804-45b9-8336-06de32d21df3" providerId="AD" clId="Web-{6298957C-71F0-40BB-8084-F4CB487E2E37}" dt="2023-01-24T00:24:24.246" v="6"/>
        <pc:sldMkLst>
          <pc:docMk/>
          <pc:sldMk cId="3039928245" sldId="329"/>
        </pc:sldMkLst>
      </pc:sldChg>
      <pc:sldChg chg="del">
        <pc:chgData name="Deepkumar Patel" userId="S::dkp18@fsu.edu::b215b201-1804-45b9-8336-06de32d21df3" providerId="AD" clId="Web-{6298957C-71F0-40BB-8084-F4CB487E2E37}" dt="2023-01-24T00:24:31.496" v="12"/>
        <pc:sldMkLst>
          <pc:docMk/>
          <pc:sldMk cId="1490618555" sldId="330"/>
        </pc:sldMkLst>
      </pc:sldChg>
      <pc:sldChg chg="new">
        <pc:chgData name="Deepkumar Patel" userId="S::dkp18@fsu.edu::b215b201-1804-45b9-8336-06de32d21df3" providerId="AD" clId="Web-{6298957C-71F0-40BB-8084-F4CB487E2E37}" dt="2023-01-24T00:24:42.747" v="13"/>
        <pc:sldMkLst>
          <pc:docMk/>
          <pc:sldMk cId="3719176268" sldId="332"/>
        </pc:sldMkLst>
      </pc:sldChg>
      <pc:sldChg chg="del">
        <pc:chgData name="Deepkumar Patel" userId="S::dkp18@fsu.edu::b215b201-1804-45b9-8336-06de32d21df3" providerId="AD" clId="Web-{6298957C-71F0-40BB-8084-F4CB487E2E37}" dt="2023-01-24T00:24:25.824" v="8"/>
        <pc:sldMkLst>
          <pc:docMk/>
          <pc:sldMk cId="3773593472" sldId="332"/>
        </pc:sldMkLst>
      </pc:sldChg>
      <pc:sldChg chg="new">
        <pc:chgData name="Deepkumar Patel" userId="S::dkp18@fsu.edu::b215b201-1804-45b9-8336-06de32d21df3" providerId="AD" clId="Web-{6298957C-71F0-40BB-8084-F4CB487E2E37}" dt="2023-01-24T00:24:48.606" v="14"/>
        <pc:sldMkLst>
          <pc:docMk/>
          <pc:sldMk cId="183603646" sldId="333"/>
        </pc:sldMkLst>
      </pc:sldChg>
      <pc:sldChg chg="del">
        <pc:chgData name="Deepkumar Patel" userId="S::dkp18@fsu.edu::b215b201-1804-45b9-8336-06de32d21df3" providerId="AD" clId="Web-{6298957C-71F0-40BB-8084-F4CB487E2E37}" dt="2023-01-24T00:24:21.559" v="3"/>
        <pc:sldMkLst>
          <pc:docMk/>
          <pc:sldMk cId="440239712" sldId="334"/>
        </pc:sldMkLst>
      </pc:sldChg>
      <pc:sldChg chg="new">
        <pc:chgData name="Deepkumar Patel" userId="S::dkp18@fsu.edu::b215b201-1804-45b9-8336-06de32d21df3" providerId="AD" clId="Web-{6298957C-71F0-40BB-8084-F4CB487E2E37}" dt="2023-01-24T00:24:52.419" v="15"/>
        <pc:sldMkLst>
          <pc:docMk/>
          <pc:sldMk cId="3473093297" sldId="334"/>
        </pc:sldMkLst>
      </pc:sldChg>
      <pc:sldChg chg="del">
        <pc:chgData name="Deepkumar Patel" userId="S::dkp18@fsu.edu::b215b201-1804-45b9-8336-06de32d21df3" providerId="AD" clId="Web-{6298957C-71F0-40BB-8084-F4CB487E2E37}" dt="2023-01-24T00:24:30.559" v="11"/>
        <pc:sldMkLst>
          <pc:docMk/>
          <pc:sldMk cId="3721669030" sldId="335"/>
        </pc:sldMkLst>
      </pc:sldChg>
      <pc:sldChg chg="new">
        <pc:chgData name="Deepkumar Patel" userId="S::dkp18@fsu.edu::b215b201-1804-45b9-8336-06de32d21df3" providerId="AD" clId="Web-{6298957C-71F0-40BB-8084-F4CB487E2E37}" dt="2023-01-24T00:24:54.856" v="16"/>
        <pc:sldMkLst>
          <pc:docMk/>
          <pc:sldMk cId="4167689251" sldId="335"/>
        </pc:sldMkLst>
      </pc:sldChg>
      <pc:sldChg chg="del">
        <pc:chgData name="Deepkumar Patel" userId="S::dkp18@fsu.edu::b215b201-1804-45b9-8336-06de32d21df3" providerId="AD" clId="Web-{6298957C-71F0-40BB-8084-F4CB487E2E37}" dt="2023-01-24T00:24:28.637" v="10"/>
        <pc:sldMkLst>
          <pc:docMk/>
          <pc:sldMk cId="1220348758" sldId="336"/>
        </pc:sldMkLst>
      </pc:sldChg>
      <pc:sldChg chg="del">
        <pc:chgData name="Deepkumar Patel" userId="S::dkp18@fsu.edu::b215b201-1804-45b9-8336-06de32d21df3" providerId="AD" clId="Web-{6298957C-71F0-40BB-8084-F4CB487E2E37}" dt="2023-01-24T00:24:27.543" v="9"/>
        <pc:sldMkLst>
          <pc:docMk/>
          <pc:sldMk cId="279211857" sldId="337"/>
        </pc:sldMkLst>
      </pc:sldChg>
      <pc:sldChg chg="del">
        <pc:chgData name="Deepkumar Patel" userId="S::dkp18@fsu.edu::b215b201-1804-45b9-8336-06de32d21df3" providerId="AD" clId="Web-{6298957C-71F0-40BB-8084-F4CB487E2E37}" dt="2023-01-24T00:24:24.840" v="7"/>
        <pc:sldMkLst>
          <pc:docMk/>
          <pc:sldMk cId="2419573961" sldId="338"/>
        </pc:sldMkLst>
      </pc:sldChg>
    </pc:docChg>
  </pc:docChgLst>
  <pc:docChgLst>
    <pc:chgData name="Aaron Paul Weingarten" userId="S::apw18e@fsu.edu::1acbcd68-b76d-4f19-9b34-c590ef9f5e5f" providerId="AD" clId="Web-{45522C42-5749-4401-8FA0-6A656DEDD140}"/>
    <pc:docChg chg="addSld delSld modSld sldOrd modSection">
      <pc:chgData name="Aaron Paul Weingarten" userId="S::apw18e@fsu.edu::1acbcd68-b76d-4f19-9b34-c590ef9f5e5f" providerId="AD" clId="Web-{45522C42-5749-4401-8FA0-6A656DEDD140}" dt="2023-01-26T03:58:54.703" v="778" actId="1076"/>
      <pc:docMkLst>
        <pc:docMk/>
      </pc:docMkLst>
      <pc:sldChg chg="modSp">
        <pc:chgData name="Aaron Paul Weingarten" userId="S::apw18e@fsu.edu::1acbcd68-b76d-4f19-9b34-c590ef9f5e5f" providerId="AD" clId="Web-{45522C42-5749-4401-8FA0-6A656DEDD140}" dt="2023-01-26T03:27:27.245" v="191" actId="20577"/>
        <pc:sldMkLst>
          <pc:docMk/>
          <pc:sldMk cId="3157014904" sldId="275"/>
        </pc:sldMkLst>
        <pc:spChg chg="mod">
          <ac:chgData name="Aaron Paul Weingarten" userId="S::apw18e@fsu.edu::1acbcd68-b76d-4f19-9b34-c590ef9f5e5f" providerId="AD" clId="Web-{45522C42-5749-4401-8FA0-6A656DEDD140}" dt="2023-01-26T03:27:27.245" v="191" actId="20577"/>
          <ac:spMkLst>
            <pc:docMk/>
            <pc:sldMk cId="3157014904" sldId="275"/>
            <ac:spMk id="18" creationId="{09CF62EB-F038-4859-8306-874F1F4E5D88}"/>
          </ac:spMkLst>
        </pc:spChg>
      </pc:sldChg>
      <pc:sldChg chg="addSp delSp modSp">
        <pc:chgData name="Aaron Paul Weingarten" userId="S::apw18e@fsu.edu::1acbcd68-b76d-4f19-9b34-c590ef9f5e5f" providerId="AD" clId="Web-{45522C42-5749-4401-8FA0-6A656DEDD140}" dt="2023-01-26T03:50:07.326" v="466" actId="20577"/>
        <pc:sldMkLst>
          <pc:docMk/>
          <pc:sldMk cId="3121544001" sldId="294"/>
        </pc:sldMkLst>
        <pc:spChg chg="del mod">
          <ac:chgData name="Aaron Paul Weingarten" userId="S::apw18e@fsu.edu::1acbcd68-b76d-4f19-9b34-c590ef9f5e5f" providerId="AD" clId="Web-{45522C42-5749-4401-8FA0-6A656DEDD140}" dt="2023-01-26T03:30:12.163" v="239"/>
          <ac:spMkLst>
            <pc:docMk/>
            <pc:sldMk cId="3121544001" sldId="294"/>
            <ac:spMk id="3" creationId="{9DFFBC2D-A0AA-AACF-56B9-453D53C4C64D}"/>
          </ac:spMkLst>
        </pc:spChg>
        <pc:spChg chg="add mod">
          <ac:chgData name="Aaron Paul Weingarten" userId="S::apw18e@fsu.edu::1acbcd68-b76d-4f19-9b34-c590ef9f5e5f" providerId="AD" clId="Web-{45522C42-5749-4401-8FA0-6A656DEDD140}" dt="2023-01-26T03:50:07.326" v="466" actId="20577"/>
          <ac:spMkLst>
            <pc:docMk/>
            <pc:sldMk cId="3121544001" sldId="294"/>
            <ac:spMk id="6" creationId="{CE618CAE-6DA9-AB0B-7789-0436F05A2717}"/>
          </ac:spMkLst>
        </pc:spChg>
      </pc:sldChg>
      <pc:sldChg chg="modSp">
        <pc:chgData name="Aaron Paul Weingarten" userId="S::apw18e@fsu.edu::1acbcd68-b76d-4f19-9b34-c590ef9f5e5f" providerId="AD" clId="Web-{45522C42-5749-4401-8FA0-6A656DEDD140}" dt="2023-01-26T03:25:57.989" v="181" actId="20577"/>
        <pc:sldMkLst>
          <pc:docMk/>
          <pc:sldMk cId="2955478686" sldId="326"/>
        </pc:sldMkLst>
        <pc:spChg chg="mod">
          <ac:chgData name="Aaron Paul Weingarten" userId="S::apw18e@fsu.edu::1acbcd68-b76d-4f19-9b34-c590ef9f5e5f" providerId="AD" clId="Web-{45522C42-5749-4401-8FA0-6A656DEDD140}" dt="2023-01-26T03:25:57.989" v="181" actId="20577"/>
          <ac:spMkLst>
            <pc:docMk/>
            <pc:sldMk cId="2955478686" sldId="326"/>
            <ac:spMk id="9" creationId="{339FA6DD-8670-0B30-50E4-0C61A02C2F36}"/>
          </ac:spMkLst>
        </pc:spChg>
      </pc:sldChg>
      <pc:sldChg chg="modSp">
        <pc:chgData name="Aaron Paul Weingarten" userId="S::apw18e@fsu.edu::1acbcd68-b76d-4f19-9b34-c590ef9f5e5f" providerId="AD" clId="Web-{45522C42-5749-4401-8FA0-6A656DEDD140}" dt="2023-01-26T03:29:24.426" v="233" actId="20577"/>
        <pc:sldMkLst>
          <pc:docMk/>
          <pc:sldMk cId="2796381959" sldId="331"/>
        </pc:sldMkLst>
        <pc:spChg chg="mod">
          <ac:chgData name="Aaron Paul Weingarten" userId="S::apw18e@fsu.edu::1acbcd68-b76d-4f19-9b34-c590ef9f5e5f" providerId="AD" clId="Web-{45522C42-5749-4401-8FA0-6A656DEDD140}" dt="2023-01-26T03:29:24.426" v="233" actId="20577"/>
          <ac:spMkLst>
            <pc:docMk/>
            <pc:sldMk cId="2796381959" sldId="331"/>
            <ac:spMk id="8" creationId="{9A6CBB2F-9AFA-3A89-E5C3-26E148E79774}"/>
          </ac:spMkLst>
        </pc:spChg>
      </pc:sldChg>
      <pc:sldChg chg="del">
        <pc:chgData name="Aaron Paul Weingarten" userId="S::apw18e@fsu.edu::1acbcd68-b76d-4f19-9b34-c590ef9f5e5f" providerId="AD" clId="Web-{45522C42-5749-4401-8FA0-6A656DEDD140}" dt="2023-01-26T01:56:52.730" v="32"/>
        <pc:sldMkLst>
          <pc:docMk/>
          <pc:sldMk cId="3719176268" sldId="332"/>
        </pc:sldMkLst>
      </pc:sldChg>
      <pc:sldChg chg="addSp delSp modSp">
        <pc:chgData name="Aaron Paul Weingarten" userId="S::apw18e@fsu.edu::1acbcd68-b76d-4f19-9b34-c590ef9f5e5f" providerId="AD" clId="Web-{45522C42-5749-4401-8FA0-6A656DEDD140}" dt="2023-01-26T03:49:30.324" v="453" actId="20577"/>
        <pc:sldMkLst>
          <pc:docMk/>
          <pc:sldMk cId="183603646" sldId="333"/>
        </pc:sldMkLst>
        <pc:spChg chg="mod">
          <ac:chgData name="Aaron Paul Weingarten" userId="S::apw18e@fsu.edu::1acbcd68-b76d-4f19-9b34-c590ef9f5e5f" providerId="AD" clId="Web-{45522C42-5749-4401-8FA0-6A656DEDD140}" dt="2023-01-26T03:49:30.324" v="453" actId="20577"/>
          <ac:spMkLst>
            <pc:docMk/>
            <pc:sldMk cId="183603646" sldId="333"/>
            <ac:spMk id="24" creationId="{494FFC8D-64B5-3F96-5A06-2858FB7695BE}"/>
          </ac:spMkLst>
        </pc:spChg>
        <pc:picChg chg="add del mod">
          <ac:chgData name="Aaron Paul Weingarten" userId="S::apw18e@fsu.edu::1acbcd68-b76d-4f19-9b34-c590ef9f5e5f" providerId="AD" clId="Web-{45522C42-5749-4401-8FA0-6A656DEDD140}" dt="2023-01-26T03:42:19.783" v="398"/>
          <ac:picMkLst>
            <pc:docMk/>
            <pc:sldMk cId="183603646" sldId="333"/>
            <ac:picMk id="3" creationId="{6E7F599A-40B7-D13C-C14B-9CE5FA8674A5}"/>
          </ac:picMkLst>
        </pc:picChg>
      </pc:sldChg>
      <pc:sldChg chg="modSp del">
        <pc:chgData name="Aaron Paul Weingarten" userId="S::apw18e@fsu.edu::1acbcd68-b76d-4f19-9b34-c590ef9f5e5f" providerId="AD" clId="Web-{45522C42-5749-4401-8FA0-6A656DEDD140}" dt="2023-01-26T01:37:00.118" v="30"/>
        <pc:sldMkLst>
          <pc:docMk/>
          <pc:sldMk cId="512085220" sldId="338"/>
        </pc:sldMkLst>
        <pc:spChg chg="mod">
          <ac:chgData name="Aaron Paul Weingarten" userId="S::apw18e@fsu.edu::1acbcd68-b76d-4f19-9b34-c590ef9f5e5f" providerId="AD" clId="Web-{45522C42-5749-4401-8FA0-6A656DEDD140}" dt="2023-01-26T01:36:58.415" v="29" actId="20577"/>
          <ac:spMkLst>
            <pc:docMk/>
            <pc:sldMk cId="512085220" sldId="338"/>
            <ac:spMk id="3" creationId="{DB055D0A-AD11-CA28-6391-10BA574E6E22}"/>
          </ac:spMkLst>
        </pc:spChg>
      </pc:sldChg>
      <pc:sldChg chg="modSp">
        <pc:chgData name="Aaron Paul Weingarten" userId="S::apw18e@fsu.edu::1acbcd68-b76d-4f19-9b34-c590ef9f5e5f" providerId="AD" clId="Web-{45522C42-5749-4401-8FA0-6A656DEDD140}" dt="2023-01-26T03:30:41.227" v="242" actId="20577"/>
        <pc:sldMkLst>
          <pc:docMk/>
          <pc:sldMk cId="4221199819" sldId="339"/>
        </pc:sldMkLst>
        <pc:spChg chg="mod">
          <ac:chgData name="Aaron Paul Weingarten" userId="S::apw18e@fsu.edu::1acbcd68-b76d-4f19-9b34-c590ef9f5e5f" providerId="AD" clId="Web-{45522C42-5749-4401-8FA0-6A656DEDD140}" dt="2023-01-26T03:26:10.724" v="185" actId="20577"/>
          <ac:spMkLst>
            <pc:docMk/>
            <pc:sldMk cId="4221199819" sldId="339"/>
            <ac:spMk id="6" creationId="{17DBBDF6-B0B3-0DCA-648D-E8C4FDE9EF17}"/>
          </ac:spMkLst>
        </pc:spChg>
        <pc:spChg chg="mod">
          <ac:chgData name="Aaron Paul Weingarten" userId="S::apw18e@fsu.edu::1acbcd68-b76d-4f19-9b34-c590ef9f5e5f" providerId="AD" clId="Web-{45522C42-5749-4401-8FA0-6A656DEDD140}" dt="2023-01-26T03:30:41.227" v="242" actId="20577"/>
          <ac:spMkLst>
            <pc:docMk/>
            <pc:sldMk cId="4221199819" sldId="339"/>
            <ac:spMk id="7" creationId="{23606A90-B880-628F-8D01-58214DEC3FEC}"/>
          </ac:spMkLst>
        </pc:spChg>
      </pc:sldChg>
      <pc:sldChg chg="addSp delSp modSp">
        <pc:chgData name="Aaron Paul Weingarten" userId="S::apw18e@fsu.edu::1acbcd68-b76d-4f19-9b34-c590ef9f5e5f" providerId="AD" clId="Web-{45522C42-5749-4401-8FA0-6A656DEDD140}" dt="2023-01-26T03:26:25.584" v="186"/>
        <pc:sldMkLst>
          <pc:docMk/>
          <pc:sldMk cId="2110319313" sldId="340"/>
        </pc:sldMkLst>
        <pc:spChg chg="mod">
          <ac:chgData name="Aaron Paul Weingarten" userId="S::apw18e@fsu.edu::1acbcd68-b76d-4f19-9b34-c590ef9f5e5f" providerId="AD" clId="Web-{45522C42-5749-4401-8FA0-6A656DEDD140}" dt="2023-01-26T03:07:06.439" v="58" actId="20577"/>
          <ac:spMkLst>
            <pc:docMk/>
            <pc:sldMk cId="2110319313" sldId="340"/>
            <ac:spMk id="2" creationId="{2DBF9B57-8433-2DEF-4D7A-A022A21D345C}"/>
          </ac:spMkLst>
        </pc:spChg>
        <pc:spChg chg="mod">
          <ac:chgData name="Aaron Paul Weingarten" userId="S::apw18e@fsu.edu::1acbcd68-b76d-4f19-9b34-c590ef9f5e5f" providerId="AD" clId="Web-{45522C42-5749-4401-8FA0-6A656DEDD140}" dt="2023-01-26T02:31:43.573" v="51" actId="20577"/>
          <ac:spMkLst>
            <pc:docMk/>
            <pc:sldMk cId="2110319313" sldId="340"/>
            <ac:spMk id="3" creationId="{B12A0A17-7AD7-410F-A209-F8FFC7E7AD93}"/>
          </ac:spMkLst>
        </pc:spChg>
        <pc:spChg chg="add">
          <ac:chgData name="Aaron Paul Weingarten" userId="S::apw18e@fsu.edu::1acbcd68-b76d-4f19-9b34-c590ef9f5e5f" providerId="AD" clId="Web-{45522C42-5749-4401-8FA0-6A656DEDD140}" dt="2023-01-26T03:26:25.584" v="186"/>
          <ac:spMkLst>
            <pc:docMk/>
            <pc:sldMk cId="2110319313" sldId="340"/>
            <ac:spMk id="7" creationId="{55B4335F-40A5-2F27-BBF2-C303C6D71EF0}"/>
          </ac:spMkLst>
        </pc:spChg>
        <pc:spChg chg="add del mod">
          <ac:chgData name="Aaron Paul Weingarten" userId="S::apw18e@fsu.edu::1acbcd68-b76d-4f19-9b34-c590ef9f5e5f" providerId="AD" clId="Web-{45522C42-5749-4401-8FA0-6A656DEDD140}" dt="2023-01-26T02:31:07.650" v="34"/>
          <ac:spMkLst>
            <pc:docMk/>
            <pc:sldMk cId="2110319313" sldId="340"/>
            <ac:spMk id="8" creationId="{5B8D1E86-8E04-FE73-EE87-36B5998908FC}"/>
          </ac:spMkLst>
        </pc:spChg>
        <pc:picChg chg="del">
          <ac:chgData name="Aaron Paul Weingarten" userId="S::apw18e@fsu.edu::1acbcd68-b76d-4f19-9b34-c590ef9f5e5f" providerId="AD" clId="Web-{45522C42-5749-4401-8FA0-6A656DEDD140}" dt="2023-01-26T02:31:05.744" v="33"/>
          <ac:picMkLst>
            <pc:docMk/>
            <pc:sldMk cId="2110319313" sldId="340"/>
            <ac:picMk id="7" creationId="{5E34F179-5FA5-6B22-B214-4B3457BDF5A0}"/>
          </ac:picMkLst>
        </pc:picChg>
        <pc:picChg chg="add mod ord">
          <ac:chgData name="Aaron Paul Weingarten" userId="S::apw18e@fsu.edu::1acbcd68-b76d-4f19-9b34-c590ef9f5e5f" providerId="AD" clId="Web-{45522C42-5749-4401-8FA0-6A656DEDD140}" dt="2023-01-26T02:32:04.527" v="54" actId="14100"/>
          <ac:picMkLst>
            <pc:docMk/>
            <pc:sldMk cId="2110319313" sldId="340"/>
            <ac:picMk id="9" creationId="{06D91C2F-6E88-4914-7057-202BD874F25C}"/>
          </ac:picMkLst>
        </pc:picChg>
      </pc:sldChg>
      <pc:sldChg chg="addSp delSp modSp del">
        <pc:chgData name="Aaron Paul Weingarten" userId="S::apw18e@fsu.edu::1acbcd68-b76d-4f19-9b34-c590ef9f5e5f" providerId="AD" clId="Web-{45522C42-5749-4401-8FA0-6A656DEDD140}" dt="2023-01-26T03:41:30.999" v="373"/>
        <pc:sldMkLst>
          <pc:docMk/>
          <pc:sldMk cId="3374883894" sldId="341"/>
        </pc:sldMkLst>
        <pc:spChg chg="mod">
          <ac:chgData name="Aaron Paul Weingarten" userId="S::apw18e@fsu.edu::1acbcd68-b76d-4f19-9b34-c590ef9f5e5f" providerId="AD" clId="Web-{45522C42-5749-4401-8FA0-6A656DEDD140}" dt="2023-01-26T03:29:12.472" v="218" actId="20577"/>
          <ac:spMkLst>
            <pc:docMk/>
            <pc:sldMk cId="3374883894" sldId="341"/>
            <ac:spMk id="6" creationId="{B1726853-A8C0-D3E3-C016-A6CBA2AAA288}"/>
          </ac:spMkLst>
        </pc:spChg>
        <pc:picChg chg="add del mod">
          <ac:chgData name="Aaron Paul Weingarten" userId="S::apw18e@fsu.edu::1acbcd68-b76d-4f19-9b34-c590ef9f5e5f" providerId="AD" clId="Web-{45522C42-5749-4401-8FA0-6A656DEDD140}" dt="2023-01-26T03:41:28.609" v="372"/>
          <ac:picMkLst>
            <pc:docMk/>
            <pc:sldMk cId="3374883894" sldId="341"/>
            <ac:picMk id="8" creationId="{3852E005-CADF-CF35-A1DB-B4D5CF712705}"/>
          </ac:picMkLst>
        </pc:picChg>
      </pc:sldChg>
      <pc:sldChg chg="modSp">
        <pc:chgData name="Aaron Paul Weingarten" userId="S::apw18e@fsu.edu::1acbcd68-b76d-4f19-9b34-c590ef9f5e5f" providerId="AD" clId="Web-{45522C42-5749-4401-8FA0-6A656DEDD140}" dt="2023-01-26T03:45:39.373" v="414" actId="20577"/>
        <pc:sldMkLst>
          <pc:docMk/>
          <pc:sldMk cId="1681287668" sldId="343"/>
        </pc:sldMkLst>
        <pc:spChg chg="mod">
          <ac:chgData name="Aaron Paul Weingarten" userId="S::apw18e@fsu.edu::1acbcd68-b76d-4f19-9b34-c590ef9f5e5f" providerId="AD" clId="Web-{45522C42-5749-4401-8FA0-6A656DEDD140}" dt="2023-01-26T03:45:39.373" v="414" actId="20577"/>
          <ac:spMkLst>
            <pc:docMk/>
            <pc:sldMk cId="1681287668" sldId="343"/>
            <ac:spMk id="6" creationId="{23B17693-C399-7B74-EDDB-68126F528AC1}"/>
          </ac:spMkLst>
        </pc:spChg>
      </pc:sldChg>
      <pc:sldChg chg="addSp delSp modSp">
        <pc:chgData name="Aaron Paul Weingarten" userId="S::apw18e@fsu.edu::1acbcd68-b76d-4f19-9b34-c590ef9f5e5f" providerId="AD" clId="Web-{45522C42-5749-4401-8FA0-6A656DEDD140}" dt="2023-01-26T03:58:54.703" v="778" actId="1076"/>
        <pc:sldMkLst>
          <pc:docMk/>
          <pc:sldMk cId="3091168149" sldId="344"/>
        </pc:sldMkLst>
        <pc:spChg chg="del mod">
          <ac:chgData name="Aaron Paul Weingarten" userId="S::apw18e@fsu.edu::1acbcd68-b76d-4f19-9b34-c590ef9f5e5f" providerId="AD" clId="Web-{45522C42-5749-4401-8FA0-6A656DEDD140}" dt="2023-01-26T03:32:45.578" v="275"/>
          <ac:spMkLst>
            <pc:docMk/>
            <pc:sldMk cId="3091168149" sldId="344"/>
            <ac:spMk id="3" creationId="{BEC0CCE8-CBBB-EEA0-261D-3DD8AB5D09A6}"/>
          </ac:spMkLst>
        </pc:spChg>
        <pc:spChg chg="add del mod">
          <ac:chgData name="Aaron Paul Weingarten" userId="S::apw18e@fsu.edu::1acbcd68-b76d-4f19-9b34-c590ef9f5e5f" providerId="AD" clId="Web-{45522C42-5749-4401-8FA0-6A656DEDD140}" dt="2023-01-26T03:55:27.675" v="659"/>
          <ac:spMkLst>
            <pc:docMk/>
            <pc:sldMk cId="3091168149" sldId="344"/>
            <ac:spMk id="5" creationId="{DBA2F1B5-C5AA-4203-95A7-98A393DEE503}"/>
          </ac:spMkLst>
        </pc:spChg>
        <pc:spChg chg="add del mod">
          <ac:chgData name="Aaron Paul Weingarten" userId="S::apw18e@fsu.edu::1acbcd68-b76d-4f19-9b34-c590ef9f5e5f" providerId="AD" clId="Web-{45522C42-5749-4401-8FA0-6A656DEDD140}" dt="2023-01-26T03:55:30.207" v="660"/>
          <ac:spMkLst>
            <pc:docMk/>
            <pc:sldMk cId="3091168149" sldId="344"/>
            <ac:spMk id="6" creationId="{F4EBC87C-EEF4-F9D7-F8D4-BBD27A5B82DE}"/>
          </ac:spMkLst>
        </pc:spChg>
        <pc:spChg chg="del mod">
          <ac:chgData name="Aaron Paul Weingarten" userId="S::apw18e@fsu.edu::1acbcd68-b76d-4f19-9b34-c590ef9f5e5f" providerId="AD" clId="Web-{45522C42-5749-4401-8FA0-6A656DEDD140}" dt="2023-01-26T03:56:28.772" v="750"/>
          <ac:spMkLst>
            <pc:docMk/>
            <pc:sldMk cId="3091168149" sldId="344"/>
            <ac:spMk id="7" creationId="{2FA19CFF-3C6B-0633-534A-03CC03EE7ECB}"/>
          </ac:spMkLst>
        </pc:spChg>
        <pc:spChg chg="add mod">
          <ac:chgData name="Aaron Paul Weingarten" userId="S::apw18e@fsu.edu::1acbcd68-b76d-4f19-9b34-c590ef9f5e5f" providerId="AD" clId="Web-{45522C42-5749-4401-8FA0-6A656DEDD140}" dt="2023-01-26T03:53:13.058" v="499" actId="20577"/>
          <ac:spMkLst>
            <pc:docMk/>
            <pc:sldMk cId="3091168149" sldId="344"/>
            <ac:spMk id="8" creationId="{DAAFA70A-1991-0080-AD07-09448ABFAFF0}"/>
          </ac:spMkLst>
        </pc:spChg>
        <pc:spChg chg="add del">
          <ac:chgData name="Aaron Paul Weingarten" userId="S::apw18e@fsu.edu::1acbcd68-b76d-4f19-9b34-c590ef9f5e5f" providerId="AD" clId="Web-{45522C42-5749-4401-8FA0-6A656DEDD140}" dt="2023-01-26T03:32:37.109" v="272"/>
          <ac:spMkLst>
            <pc:docMk/>
            <pc:sldMk cId="3091168149" sldId="344"/>
            <ac:spMk id="9" creationId="{00725D91-69CE-2476-C0D4-D3AA4B9B2A05}"/>
          </ac:spMkLst>
        </pc:spChg>
        <pc:spChg chg="del mod">
          <ac:chgData name="Aaron Paul Weingarten" userId="S::apw18e@fsu.edu::1acbcd68-b76d-4f19-9b34-c590ef9f5e5f" providerId="AD" clId="Web-{45522C42-5749-4401-8FA0-6A656DEDD140}" dt="2023-01-26T03:32:43.344" v="274"/>
          <ac:spMkLst>
            <pc:docMk/>
            <pc:sldMk cId="3091168149" sldId="344"/>
            <ac:spMk id="11" creationId="{4BF2A3EA-F93F-0BB3-29E6-31D3E7225CC5}"/>
          </ac:spMkLst>
        </pc:spChg>
        <pc:spChg chg="mod">
          <ac:chgData name="Aaron Paul Weingarten" userId="S::apw18e@fsu.edu::1acbcd68-b76d-4f19-9b34-c590ef9f5e5f" providerId="AD" clId="Web-{45522C42-5749-4401-8FA0-6A656DEDD140}" dt="2023-01-26T03:26:43.211" v="189" actId="20577"/>
          <ac:spMkLst>
            <pc:docMk/>
            <pc:sldMk cId="3091168149" sldId="344"/>
            <ac:spMk id="14" creationId="{51930430-B4BE-9E84-EABF-1375203E0C6E}"/>
          </ac:spMkLst>
        </pc:spChg>
        <pc:graphicFrameChg chg="add del mod modGraphic">
          <ac:chgData name="Aaron Paul Weingarten" userId="S::apw18e@fsu.edu::1acbcd68-b76d-4f19-9b34-c590ef9f5e5f" providerId="AD" clId="Web-{45522C42-5749-4401-8FA0-6A656DEDD140}" dt="2023-01-26T03:52:22.037" v="491"/>
          <ac:graphicFrameMkLst>
            <pc:docMk/>
            <pc:sldMk cId="3091168149" sldId="344"/>
            <ac:graphicFrameMk id="10" creationId="{74B40A1C-5E1B-DAD4-CF4D-9EA0B356CCFB}"/>
          </ac:graphicFrameMkLst>
        </pc:graphicFrameChg>
        <pc:graphicFrameChg chg="add mod modGraphic">
          <ac:chgData name="Aaron Paul Weingarten" userId="S::apw18e@fsu.edu::1acbcd68-b76d-4f19-9b34-c590ef9f5e5f" providerId="AD" clId="Web-{45522C42-5749-4401-8FA0-6A656DEDD140}" dt="2023-01-26T03:58:33.092" v="771"/>
          <ac:graphicFrameMkLst>
            <pc:docMk/>
            <pc:sldMk cId="3091168149" sldId="344"/>
            <ac:graphicFrameMk id="18" creationId="{CE081BF0-E8BF-4DD7-B757-3E841E9AB57A}"/>
          </ac:graphicFrameMkLst>
        </pc:graphicFrameChg>
        <pc:graphicFrameChg chg="add mod modGraphic">
          <ac:chgData name="Aaron Paul Weingarten" userId="S::apw18e@fsu.edu::1acbcd68-b76d-4f19-9b34-c590ef9f5e5f" providerId="AD" clId="Web-{45522C42-5749-4401-8FA0-6A656DEDD140}" dt="2023-01-26T03:58:54.703" v="778" actId="1076"/>
          <ac:graphicFrameMkLst>
            <pc:docMk/>
            <pc:sldMk cId="3091168149" sldId="344"/>
            <ac:graphicFrameMk id="973" creationId="{61532207-E0A8-3BB0-D2B1-5E8263B0A5B4}"/>
          </ac:graphicFrameMkLst>
        </pc:graphicFrameChg>
      </pc:sldChg>
      <pc:sldChg chg="addSp modSp del">
        <pc:chgData name="Aaron Paul Weingarten" userId="S::apw18e@fsu.edu::1acbcd68-b76d-4f19-9b34-c590ef9f5e5f" providerId="AD" clId="Web-{45522C42-5749-4401-8FA0-6A656DEDD140}" dt="2023-01-26T01:37:10.728" v="31"/>
        <pc:sldMkLst>
          <pc:docMk/>
          <pc:sldMk cId="3097840157" sldId="344"/>
        </pc:sldMkLst>
        <pc:spChg chg="add mod">
          <ac:chgData name="Aaron Paul Weingarten" userId="S::apw18e@fsu.edu::1acbcd68-b76d-4f19-9b34-c590ef9f5e5f" providerId="AD" clId="Web-{45522C42-5749-4401-8FA0-6A656DEDD140}" dt="2023-01-26T01:17:59.176" v="6" actId="1076"/>
          <ac:spMkLst>
            <pc:docMk/>
            <pc:sldMk cId="3097840157" sldId="344"/>
            <ac:spMk id="8" creationId="{C15BC363-1D98-BADF-AC42-AC35E87F302D}"/>
          </ac:spMkLst>
        </pc:spChg>
        <pc:spChg chg="add mod">
          <ac:chgData name="Aaron Paul Weingarten" userId="S::apw18e@fsu.edu::1acbcd68-b76d-4f19-9b34-c590ef9f5e5f" providerId="AD" clId="Web-{45522C42-5749-4401-8FA0-6A656DEDD140}" dt="2023-01-26T01:17:57.676" v="5" actId="1076"/>
          <ac:spMkLst>
            <pc:docMk/>
            <pc:sldMk cId="3097840157" sldId="344"/>
            <ac:spMk id="9" creationId="{2E258C45-7F35-ECEA-14B9-CF8619DF3053}"/>
          </ac:spMkLst>
        </pc:spChg>
      </pc:sldChg>
      <pc:sldChg chg="addSp delSp modSp new del">
        <pc:chgData name="Aaron Paul Weingarten" userId="S::apw18e@fsu.edu::1acbcd68-b76d-4f19-9b34-c590ef9f5e5f" providerId="AD" clId="Web-{45522C42-5749-4401-8FA0-6A656DEDD140}" dt="2023-01-26T03:12:37.537" v="96"/>
        <pc:sldMkLst>
          <pc:docMk/>
          <pc:sldMk cId="104541579" sldId="345"/>
        </pc:sldMkLst>
        <pc:spChg chg="del">
          <ac:chgData name="Aaron Paul Weingarten" userId="S::apw18e@fsu.edu::1acbcd68-b76d-4f19-9b34-c590ef9f5e5f" providerId="AD" clId="Web-{45522C42-5749-4401-8FA0-6A656DEDD140}" dt="2023-01-26T03:10:27.935" v="80"/>
          <ac:spMkLst>
            <pc:docMk/>
            <pc:sldMk cId="104541579" sldId="345"/>
            <ac:spMk id="3" creationId="{2C7D89D1-4D02-298C-FAAE-475EB44D4AAF}"/>
          </ac:spMkLst>
        </pc:spChg>
        <pc:spChg chg="add del">
          <ac:chgData name="Aaron Paul Weingarten" userId="S::apw18e@fsu.edu::1acbcd68-b76d-4f19-9b34-c590ef9f5e5f" providerId="AD" clId="Web-{45522C42-5749-4401-8FA0-6A656DEDD140}" dt="2023-01-26T03:11:45.987" v="87"/>
          <ac:spMkLst>
            <pc:docMk/>
            <pc:sldMk cId="104541579" sldId="345"/>
            <ac:spMk id="5" creationId="{76946332-8588-75CF-6519-77679834218A}"/>
          </ac:spMkLst>
        </pc:spChg>
        <pc:spChg chg="add mod">
          <ac:chgData name="Aaron Paul Weingarten" userId="S::apw18e@fsu.edu::1acbcd68-b76d-4f19-9b34-c590ef9f5e5f" providerId="AD" clId="Web-{45522C42-5749-4401-8FA0-6A656DEDD140}" dt="2023-01-26T03:12:21.004" v="92" actId="14100"/>
          <ac:spMkLst>
            <pc:docMk/>
            <pc:sldMk cId="104541579" sldId="345"/>
            <ac:spMk id="8" creationId="{40E19336-95E3-ED37-785E-A4DF665DF66B}"/>
          </ac:spMkLst>
        </pc:spChg>
        <pc:spChg chg="add mod">
          <ac:chgData name="Aaron Paul Weingarten" userId="S::apw18e@fsu.edu::1acbcd68-b76d-4f19-9b34-c590ef9f5e5f" providerId="AD" clId="Web-{45522C42-5749-4401-8FA0-6A656DEDD140}" dt="2023-01-26T03:12:33.677" v="95"/>
          <ac:spMkLst>
            <pc:docMk/>
            <pc:sldMk cId="104541579" sldId="345"/>
            <ac:spMk id="12" creationId="{3C464AC0-75B7-BEDA-1A61-A6C5ACBE72B2}"/>
          </ac:spMkLst>
        </pc:spChg>
        <pc:picChg chg="add del mod ord">
          <ac:chgData name="Aaron Paul Weingarten" userId="S::apw18e@fsu.edu::1acbcd68-b76d-4f19-9b34-c590ef9f5e5f" providerId="AD" clId="Web-{45522C42-5749-4401-8FA0-6A656DEDD140}" dt="2023-01-26T03:10:41.717" v="82"/>
          <ac:picMkLst>
            <pc:docMk/>
            <pc:sldMk cId="104541579" sldId="345"/>
            <ac:picMk id="6" creationId="{9BEC332C-69F9-5635-C717-5B789502EA0A}"/>
          </ac:picMkLst>
        </pc:picChg>
        <pc:picChg chg="add del mod ord">
          <ac:chgData name="Aaron Paul Weingarten" userId="S::apw18e@fsu.edu::1acbcd68-b76d-4f19-9b34-c590ef9f5e5f" providerId="AD" clId="Web-{45522C42-5749-4401-8FA0-6A656DEDD140}" dt="2023-01-26T03:11:41.393" v="86"/>
          <ac:picMkLst>
            <pc:docMk/>
            <pc:sldMk cId="104541579" sldId="345"/>
            <ac:picMk id="9" creationId="{A813CE8A-B649-A15D-9DC8-009E6F45C38A}"/>
          </ac:picMkLst>
        </pc:picChg>
        <pc:picChg chg="add del mod ord">
          <ac:chgData name="Aaron Paul Weingarten" userId="S::apw18e@fsu.edu::1acbcd68-b76d-4f19-9b34-c590ef9f5e5f" providerId="AD" clId="Web-{45522C42-5749-4401-8FA0-6A656DEDD140}" dt="2023-01-26T03:12:33.677" v="95"/>
          <ac:picMkLst>
            <pc:docMk/>
            <pc:sldMk cId="104541579" sldId="345"/>
            <ac:picMk id="10" creationId="{14CB3E79-FC09-6EE4-C8A4-3C7930C0FB87}"/>
          </ac:picMkLst>
        </pc:picChg>
      </pc:sldChg>
      <pc:sldChg chg="addSp delSp modSp new ord">
        <pc:chgData name="Aaron Paul Weingarten" userId="S::apw18e@fsu.edu::1acbcd68-b76d-4f19-9b34-c590ef9f5e5f" providerId="AD" clId="Web-{45522C42-5749-4401-8FA0-6A656DEDD140}" dt="2023-01-26T03:49:06.838" v="442" actId="20577"/>
        <pc:sldMkLst>
          <pc:docMk/>
          <pc:sldMk cId="3867044900" sldId="345"/>
        </pc:sldMkLst>
        <pc:spChg chg="del mod">
          <ac:chgData name="Aaron Paul Weingarten" userId="S::apw18e@fsu.edu::1acbcd68-b76d-4f19-9b34-c590ef9f5e5f" providerId="AD" clId="Web-{45522C42-5749-4401-8FA0-6A656DEDD140}" dt="2023-01-26T03:48:14.085" v="433"/>
          <ac:spMkLst>
            <pc:docMk/>
            <pc:sldMk cId="3867044900" sldId="345"/>
            <ac:spMk id="2" creationId="{8D9E996C-C927-115B-1C5B-5C6811AE1606}"/>
          </ac:spMkLst>
        </pc:spChg>
        <pc:spChg chg="del">
          <ac:chgData name="Aaron Paul Weingarten" userId="S::apw18e@fsu.edu::1acbcd68-b76d-4f19-9b34-c590ef9f5e5f" providerId="AD" clId="Web-{45522C42-5749-4401-8FA0-6A656DEDD140}" dt="2023-01-26T03:12:52.037" v="99"/>
          <ac:spMkLst>
            <pc:docMk/>
            <pc:sldMk cId="3867044900" sldId="345"/>
            <ac:spMk id="4" creationId="{F820F6A8-BB2F-D40C-C4E7-8A7697E416BD}"/>
          </ac:spMkLst>
        </pc:spChg>
        <pc:spChg chg="add mod">
          <ac:chgData name="Aaron Paul Weingarten" userId="S::apw18e@fsu.edu::1acbcd68-b76d-4f19-9b34-c590ef9f5e5f" providerId="AD" clId="Web-{45522C42-5749-4401-8FA0-6A656DEDD140}" dt="2023-01-26T03:48:38.712" v="439" actId="1076"/>
          <ac:spMkLst>
            <pc:docMk/>
            <pc:sldMk cId="3867044900" sldId="345"/>
            <ac:spMk id="8" creationId="{DF771C86-15D9-20B9-3C0D-560B27470C65}"/>
          </ac:spMkLst>
        </pc:spChg>
        <pc:spChg chg="add mod">
          <ac:chgData name="Aaron Paul Weingarten" userId="S::apw18e@fsu.edu::1acbcd68-b76d-4f19-9b34-c590ef9f5e5f" providerId="AD" clId="Web-{45522C42-5749-4401-8FA0-6A656DEDD140}" dt="2023-01-26T03:48:51.806" v="441" actId="1076"/>
          <ac:spMkLst>
            <pc:docMk/>
            <pc:sldMk cId="3867044900" sldId="345"/>
            <ac:spMk id="10" creationId="{9C4D9516-A785-95D3-3880-C981CCBABA36}"/>
          </ac:spMkLst>
        </pc:spChg>
        <pc:spChg chg="add del mod">
          <ac:chgData name="Aaron Paul Weingarten" userId="S::apw18e@fsu.edu::1acbcd68-b76d-4f19-9b34-c590ef9f5e5f" providerId="AD" clId="Web-{45522C42-5749-4401-8FA0-6A656DEDD140}" dt="2023-01-26T03:21:24.661" v="133"/>
          <ac:spMkLst>
            <pc:docMk/>
            <pc:sldMk cId="3867044900" sldId="345"/>
            <ac:spMk id="12" creationId="{8973DA6F-B736-15A5-681D-3E91879AAAD2}"/>
          </ac:spMkLst>
        </pc:spChg>
        <pc:spChg chg="add">
          <ac:chgData name="Aaron Paul Weingarten" userId="S::apw18e@fsu.edu::1acbcd68-b76d-4f19-9b34-c590ef9f5e5f" providerId="AD" clId="Web-{45522C42-5749-4401-8FA0-6A656DEDD140}" dt="2023-01-26T03:26:34.366" v="187"/>
          <ac:spMkLst>
            <pc:docMk/>
            <pc:sldMk cId="3867044900" sldId="345"/>
            <ac:spMk id="16" creationId="{BFBD221A-C212-51C7-D47B-04A28FCD04B6}"/>
          </ac:spMkLst>
        </pc:spChg>
        <pc:spChg chg="add mod">
          <ac:chgData name="Aaron Paul Weingarten" userId="S::apw18e@fsu.edu::1acbcd68-b76d-4f19-9b34-c590ef9f5e5f" providerId="AD" clId="Web-{45522C42-5749-4401-8FA0-6A656DEDD140}" dt="2023-01-26T03:49:06.838" v="442" actId="20577"/>
          <ac:spMkLst>
            <pc:docMk/>
            <pc:sldMk cId="3867044900" sldId="345"/>
            <ac:spMk id="18" creationId="{48882482-1819-348A-7F03-8EB1FC41944B}"/>
          </ac:spMkLst>
        </pc:spChg>
        <pc:picChg chg="add del mod ord">
          <ac:chgData name="Aaron Paul Weingarten" userId="S::apw18e@fsu.edu::1acbcd68-b76d-4f19-9b34-c590ef9f5e5f" providerId="AD" clId="Web-{45522C42-5749-4401-8FA0-6A656DEDD140}" dt="2023-01-26T03:21:08.175" v="132"/>
          <ac:picMkLst>
            <pc:docMk/>
            <pc:sldMk cId="3867044900" sldId="345"/>
            <ac:picMk id="5" creationId="{A8D9F36A-6423-29F1-3F8C-B3EF6E279509}"/>
          </ac:picMkLst>
        </pc:picChg>
        <pc:picChg chg="add del mod">
          <ac:chgData name="Aaron Paul Weingarten" userId="S::apw18e@fsu.edu::1acbcd68-b76d-4f19-9b34-c590ef9f5e5f" providerId="AD" clId="Web-{45522C42-5749-4401-8FA0-6A656DEDD140}" dt="2023-01-26T03:21:55.928" v="140"/>
          <ac:picMkLst>
            <pc:docMk/>
            <pc:sldMk cId="3867044900" sldId="345"/>
            <ac:picMk id="6" creationId="{9F6F6D3E-0987-1432-FD38-BD1F224C1017}"/>
          </ac:picMkLst>
        </pc:picChg>
        <pc:picChg chg="add mod ord">
          <ac:chgData name="Aaron Paul Weingarten" userId="S::apw18e@fsu.edu::1acbcd68-b76d-4f19-9b34-c590ef9f5e5f" providerId="AD" clId="Web-{45522C42-5749-4401-8FA0-6A656DEDD140}" dt="2023-01-26T03:48:31.555" v="437" actId="1076"/>
          <ac:picMkLst>
            <pc:docMk/>
            <pc:sldMk cId="3867044900" sldId="345"/>
            <ac:picMk id="13" creationId="{A30B362F-FC86-DA09-25D5-32764EBDB9D7}"/>
          </ac:picMkLst>
        </pc:picChg>
        <pc:picChg chg="add mod">
          <ac:chgData name="Aaron Paul Weingarten" userId="S::apw18e@fsu.edu::1acbcd68-b76d-4f19-9b34-c590ef9f5e5f" providerId="AD" clId="Web-{45522C42-5749-4401-8FA0-6A656DEDD140}" dt="2023-01-26T03:48:33.789" v="438" actId="1076"/>
          <ac:picMkLst>
            <pc:docMk/>
            <pc:sldMk cId="3867044900" sldId="345"/>
            <ac:picMk id="14" creationId="{C1C31B2C-77B9-7B21-1D87-276795D20913}"/>
          </ac:picMkLst>
        </pc:picChg>
      </pc:sldChg>
      <pc:sldChg chg="addSp delSp modSp new del mod modClrScheme chgLayout">
        <pc:chgData name="Aaron Paul Weingarten" userId="S::apw18e@fsu.edu::1acbcd68-b76d-4f19-9b34-c590ef9f5e5f" providerId="AD" clId="Web-{45522C42-5749-4401-8FA0-6A656DEDD140}" dt="2023-01-26T03:10:12.216" v="78"/>
        <pc:sldMkLst>
          <pc:docMk/>
          <pc:sldMk cId="4068382817" sldId="345"/>
        </pc:sldMkLst>
        <pc:spChg chg="mod ord">
          <ac:chgData name="Aaron Paul Weingarten" userId="S::apw18e@fsu.edu::1acbcd68-b76d-4f19-9b34-c590ef9f5e5f" providerId="AD" clId="Web-{45522C42-5749-4401-8FA0-6A656DEDD140}" dt="2023-01-26T03:10:04.293" v="77"/>
          <ac:spMkLst>
            <pc:docMk/>
            <pc:sldMk cId="4068382817" sldId="345"/>
            <ac:spMk id="2" creationId="{9EAE5C06-8580-78AC-E84C-02124218A405}"/>
          </ac:spMkLst>
        </pc:spChg>
        <pc:spChg chg="del">
          <ac:chgData name="Aaron Paul Weingarten" userId="S::apw18e@fsu.edu::1acbcd68-b76d-4f19-9b34-c590ef9f5e5f" providerId="AD" clId="Web-{45522C42-5749-4401-8FA0-6A656DEDD140}" dt="2023-01-26T03:08:06.833" v="69"/>
          <ac:spMkLst>
            <pc:docMk/>
            <pc:sldMk cId="4068382817" sldId="345"/>
            <ac:spMk id="3" creationId="{7C7E69B2-C9EC-8923-994B-32353275C8B2}"/>
          </ac:spMkLst>
        </pc:spChg>
        <pc:spChg chg="mod ord">
          <ac:chgData name="Aaron Paul Weingarten" userId="S::apw18e@fsu.edu::1acbcd68-b76d-4f19-9b34-c590ef9f5e5f" providerId="AD" clId="Web-{45522C42-5749-4401-8FA0-6A656DEDD140}" dt="2023-01-26T03:10:04.293" v="77"/>
          <ac:spMkLst>
            <pc:docMk/>
            <pc:sldMk cId="4068382817" sldId="345"/>
            <ac:spMk id="4" creationId="{3024A4C2-0445-2BC9-EF10-670826471AE4}"/>
          </ac:spMkLst>
        </pc:spChg>
        <pc:spChg chg="del">
          <ac:chgData name="Aaron Paul Weingarten" userId="S::apw18e@fsu.edu::1acbcd68-b76d-4f19-9b34-c590ef9f5e5f" providerId="AD" clId="Web-{45522C42-5749-4401-8FA0-6A656DEDD140}" dt="2023-01-26T03:09:40.636" v="72"/>
          <ac:spMkLst>
            <pc:docMk/>
            <pc:sldMk cId="4068382817" sldId="345"/>
            <ac:spMk id="5" creationId="{AB5F3264-D8F4-DB8A-914A-BDDD91FDB068}"/>
          </ac:spMkLst>
        </pc:spChg>
        <pc:spChg chg="add mod ord">
          <ac:chgData name="Aaron Paul Weingarten" userId="S::apw18e@fsu.edu::1acbcd68-b76d-4f19-9b34-c590ef9f5e5f" providerId="AD" clId="Web-{45522C42-5749-4401-8FA0-6A656DEDD140}" dt="2023-01-26T03:10:04.293" v="77"/>
          <ac:spMkLst>
            <pc:docMk/>
            <pc:sldMk cId="4068382817" sldId="345"/>
            <ac:spMk id="8" creationId="{E6BC3808-B569-CDA9-6D62-879391C1855F}"/>
          </ac:spMkLst>
        </pc:spChg>
        <pc:picChg chg="add del mod ord">
          <ac:chgData name="Aaron Paul Weingarten" userId="S::apw18e@fsu.edu::1acbcd68-b76d-4f19-9b34-c590ef9f5e5f" providerId="AD" clId="Web-{45522C42-5749-4401-8FA0-6A656DEDD140}" dt="2023-01-26T03:09:38.526" v="71"/>
          <ac:picMkLst>
            <pc:docMk/>
            <pc:sldMk cId="4068382817" sldId="345"/>
            <ac:picMk id="6" creationId="{1BE74850-DD39-5C4A-8CC7-F43E62AA1639}"/>
          </ac:picMkLst>
        </pc:picChg>
        <pc:picChg chg="add mod ord">
          <ac:chgData name="Aaron Paul Weingarten" userId="S::apw18e@fsu.edu::1acbcd68-b76d-4f19-9b34-c590ef9f5e5f" providerId="AD" clId="Web-{45522C42-5749-4401-8FA0-6A656DEDD140}" dt="2023-01-26T03:10:04.293" v="77"/>
          <ac:picMkLst>
            <pc:docMk/>
            <pc:sldMk cId="4068382817" sldId="345"/>
            <ac:picMk id="9" creationId="{C476DE42-F835-F06A-F3DC-ED9AD9E9F0FB}"/>
          </ac:picMkLst>
        </pc:picChg>
      </pc:sldChg>
      <pc:sldChg chg="addSp delSp modSp new ord">
        <pc:chgData name="Aaron Paul Weingarten" userId="S::apw18e@fsu.edu::1acbcd68-b76d-4f19-9b34-c590ef9f5e5f" providerId="AD" clId="Web-{45522C42-5749-4401-8FA0-6A656DEDD140}" dt="2023-01-26T03:42:28.878" v="401"/>
        <pc:sldMkLst>
          <pc:docMk/>
          <pc:sldMk cId="812083404" sldId="346"/>
        </pc:sldMkLst>
        <pc:spChg chg="mod">
          <ac:chgData name="Aaron Paul Weingarten" userId="S::apw18e@fsu.edu::1acbcd68-b76d-4f19-9b34-c590ef9f5e5f" providerId="AD" clId="Web-{45522C42-5749-4401-8FA0-6A656DEDD140}" dt="2023-01-26T03:42:08.611" v="397" actId="20577"/>
          <ac:spMkLst>
            <pc:docMk/>
            <pc:sldMk cId="812083404" sldId="346"/>
            <ac:spMk id="2" creationId="{2C166D2B-BA06-0796-77E0-7B1E45C77F38}"/>
          </ac:spMkLst>
        </pc:spChg>
        <pc:spChg chg="del">
          <ac:chgData name="Aaron Paul Weingarten" userId="S::apw18e@fsu.edu::1acbcd68-b76d-4f19-9b34-c590ef9f5e5f" providerId="AD" clId="Web-{45522C42-5749-4401-8FA0-6A656DEDD140}" dt="2023-01-26T03:41:59.298" v="378"/>
          <ac:spMkLst>
            <pc:docMk/>
            <pc:sldMk cId="812083404" sldId="346"/>
            <ac:spMk id="3" creationId="{2FDBF025-2EBB-A404-6AC5-DCC5A779F47F}"/>
          </ac:spMkLst>
        </pc:spChg>
        <pc:picChg chg="add mod ord">
          <ac:chgData name="Aaron Paul Weingarten" userId="S::apw18e@fsu.edu::1acbcd68-b76d-4f19-9b34-c590ef9f5e5f" providerId="AD" clId="Web-{45522C42-5749-4401-8FA0-6A656DEDD140}" dt="2023-01-26T03:41:59.985" v="379" actId="1076"/>
          <ac:picMkLst>
            <pc:docMk/>
            <pc:sldMk cId="812083404" sldId="346"/>
            <ac:picMk id="6" creationId="{ADAE5CFB-21D5-1E92-6BCE-2B51510C73EB}"/>
          </ac:picMkLst>
        </pc:picChg>
      </pc:sldChg>
      <pc:sldChg chg="new del ord">
        <pc:chgData name="Aaron Paul Weingarten" userId="S::apw18e@fsu.edu::1acbcd68-b76d-4f19-9b34-c590ef9f5e5f" providerId="AD" clId="Web-{45522C42-5749-4401-8FA0-6A656DEDD140}" dt="2023-01-26T03:41:48.844" v="376"/>
        <pc:sldMkLst>
          <pc:docMk/>
          <pc:sldMk cId="2189223195" sldId="34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367903-B3CD-4BFA-B53C-C551DF1E7636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7C816A8-20EF-40CB-A3E6-E9C13A3B0F63}">
      <dgm:prSet phldrT="[Text]" phldr="0" custT="1"/>
      <dgm:spPr>
        <a:solidFill>
          <a:srgbClr val="404040"/>
        </a:solidFill>
      </dgm:spPr>
      <dgm:t>
        <a:bodyPr/>
        <a:lstStyle/>
        <a:p>
          <a:pPr rtl="0"/>
          <a:r>
            <a:rPr lang="en-US" sz="2000">
              <a:latin typeface="Arial"/>
              <a:cs typeface="Arial"/>
            </a:rPr>
            <a:t>Air Force</a:t>
          </a:r>
        </a:p>
      </dgm:t>
    </dgm:pt>
    <dgm:pt modelId="{A127CCEE-B8E9-4319-AF04-A46F5D0988D8}" type="parTrans" cxnId="{DE27043D-5F0B-4F9A-A3A3-1893FD5D88AF}">
      <dgm:prSet/>
      <dgm:spPr/>
      <dgm:t>
        <a:bodyPr/>
        <a:lstStyle/>
        <a:p>
          <a:endParaRPr lang="en-US"/>
        </a:p>
      </dgm:t>
    </dgm:pt>
    <dgm:pt modelId="{52758B44-52CB-411B-AEA4-7E28B674FB2F}" type="sibTrans" cxnId="{DE27043D-5F0B-4F9A-A3A3-1893FD5D88AF}">
      <dgm:prSet/>
      <dgm:spPr/>
      <dgm:t>
        <a:bodyPr/>
        <a:lstStyle/>
        <a:p>
          <a:endParaRPr lang="en-US"/>
        </a:p>
      </dgm:t>
    </dgm:pt>
    <dgm:pt modelId="{FF32CE73-8BE0-4DEF-9A4C-0137E84A7C01}">
      <dgm:prSet phldrT="[Text]" custT="1"/>
      <dgm:spPr>
        <a:solidFill>
          <a:srgbClr val="404040"/>
        </a:solidFill>
      </dgm:spPr>
      <dgm:t>
        <a:bodyPr/>
        <a:lstStyle/>
        <a:p>
          <a:r>
            <a:rPr lang="en-US" sz="2000">
              <a:latin typeface="Arial"/>
              <a:cs typeface="Arial"/>
            </a:rPr>
            <a:t>Boeing</a:t>
          </a:r>
        </a:p>
      </dgm:t>
    </dgm:pt>
    <dgm:pt modelId="{AA7341B4-E4AD-48E2-9E68-0A2254D21BD7}" type="parTrans" cxnId="{2D607D60-C869-4ED4-9885-7A6B9EBB52CE}">
      <dgm:prSet/>
      <dgm:spPr/>
      <dgm:t>
        <a:bodyPr/>
        <a:lstStyle/>
        <a:p>
          <a:endParaRPr lang="en-US"/>
        </a:p>
      </dgm:t>
    </dgm:pt>
    <dgm:pt modelId="{39BCE833-4C3F-4451-A543-47E0707AAC20}" type="sibTrans" cxnId="{2D607D60-C869-4ED4-9885-7A6B9EBB52CE}">
      <dgm:prSet/>
      <dgm:spPr/>
      <dgm:t>
        <a:bodyPr/>
        <a:lstStyle/>
        <a:p>
          <a:endParaRPr lang="en-US"/>
        </a:p>
      </dgm:t>
    </dgm:pt>
    <dgm:pt modelId="{9FD01F29-AEAC-4B62-A7F4-4056D06E23DF}">
      <dgm:prSet phldrT="[Text]" phldr="0" custT="1"/>
      <dgm:spPr>
        <a:solidFill>
          <a:srgbClr val="404040"/>
        </a:solidFill>
      </dgm:spPr>
      <dgm:t>
        <a:bodyPr/>
        <a:lstStyle/>
        <a:p>
          <a:pPr rtl="0"/>
          <a:r>
            <a:rPr lang="en-US" sz="2000">
              <a:latin typeface="Arial"/>
              <a:cs typeface="Arial"/>
            </a:rPr>
            <a:t>Raytheon </a:t>
          </a:r>
        </a:p>
      </dgm:t>
    </dgm:pt>
    <dgm:pt modelId="{3E2F4F37-6DD1-46A3-939E-508D0456A119}" type="parTrans" cxnId="{73101E72-9F4D-496D-ACBF-B96E4F3D0508}">
      <dgm:prSet/>
      <dgm:spPr/>
      <dgm:t>
        <a:bodyPr/>
        <a:lstStyle/>
        <a:p>
          <a:endParaRPr lang="en-US"/>
        </a:p>
      </dgm:t>
    </dgm:pt>
    <dgm:pt modelId="{A0CA6FF2-0FCA-4EB0-96BC-293471E0FAD5}" type="sibTrans" cxnId="{73101E72-9F4D-496D-ACBF-B96E4F3D0508}">
      <dgm:prSet/>
      <dgm:spPr/>
      <dgm:t>
        <a:bodyPr/>
        <a:lstStyle/>
        <a:p>
          <a:endParaRPr lang="en-US"/>
        </a:p>
      </dgm:t>
    </dgm:pt>
    <dgm:pt modelId="{2235588F-0054-42FA-AE98-5211574D4C64}">
      <dgm:prSet phldrT="[Text]" phldr="0" custT="1"/>
      <dgm:spPr>
        <a:solidFill>
          <a:srgbClr val="404040"/>
        </a:solidFill>
      </dgm:spPr>
      <dgm:t>
        <a:bodyPr/>
        <a:lstStyle/>
        <a:p>
          <a:pPr rtl="0"/>
          <a:r>
            <a:rPr lang="en-US" sz="2000">
              <a:latin typeface="Arial"/>
              <a:cs typeface="Arial"/>
            </a:rPr>
            <a:t>Lockheed Martin</a:t>
          </a:r>
        </a:p>
      </dgm:t>
    </dgm:pt>
    <dgm:pt modelId="{7E28E353-F361-4688-A2BE-F94B71185D69}" type="parTrans" cxnId="{EAB99A50-E9D8-44F1-A91C-8C7AC1615E4F}">
      <dgm:prSet/>
      <dgm:spPr/>
      <dgm:t>
        <a:bodyPr/>
        <a:lstStyle/>
        <a:p>
          <a:endParaRPr lang="en-US"/>
        </a:p>
      </dgm:t>
    </dgm:pt>
    <dgm:pt modelId="{C12C69BB-4517-44CC-BE52-31C83B18780D}" type="sibTrans" cxnId="{EAB99A50-E9D8-44F1-A91C-8C7AC1615E4F}">
      <dgm:prSet/>
      <dgm:spPr/>
      <dgm:t>
        <a:bodyPr/>
        <a:lstStyle/>
        <a:p>
          <a:endParaRPr lang="en-US"/>
        </a:p>
      </dgm:t>
    </dgm:pt>
    <dgm:pt modelId="{D5ED1B11-7C52-43A4-ABCE-0D01F8712C19}">
      <dgm:prSet phldrT="[Text]" phldr="0" custT="1"/>
      <dgm:spPr>
        <a:solidFill>
          <a:srgbClr val="404040"/>
        </a:solidFill>
      </dgm:spPr>
      <dgm:t>
        <a:bodyPr/>
        <a:lstStyle/>
        <a:p>
          <a:pPr rtl="0"/>
          <a:r>
            <a:rPr lang="en-US" sz="2000">
              <a:latin typeface="Arial"/>
              <a:cs typeface="Arial"/>
            </a:rPr>
            <a:t>General Dynamics</a:t>
          </a:r>
        </a:p>
      </dgm:t>
    </dgm:pt>
    <dgm:pt modelId="{7B293EDE-DC92-4B65-AD14-4008C2A312D6}" type="parTrans" cxnId="{8D37CBF9-DB08-4687-8D63-696F25DC6140}">
      <dgm:prSet/>
      <dgm:spPr/>
      <dgm:t>
        <a:bodyPr/>
        <a:lstStyle/>
        <a:p>
          <a:endParaRPr lang="en-US"/>
        </a:p>
      </dgm:t>
    </dgm:pt>
    <dgm:pt modelId="{260EAF7F-7695-4056-878B-9294422D88AA}" type="sibTrans" cxnId="{8D37CBF9-DB08-4687-8D63-696F25DC6140}">
      <dgm:prSet/>
      <dgm:spPr/>
      <dgm:t>
        <a:bodyPr/>
        <a:lstStyle/>
        <a:p>
          <a:endParaRPr lang="en-US"/>
        </a:p>
      </dgm:t>
    </dgm:pt>
    <dgm:pt modelId="{F71AB21C-379B-4F28-9FE3-796A424D7FF4}" type="pres">
      <dgm:prSet presAssocID="{54367903-B3CD-4BFA-B53C-C551DF1E7636}" presName="diagram" presStyleCnt="0">
        <dgm:presLayoutVars>
          <dgm:dir/>
          <dgm:resizeHandles val="exact"/>
        </dgm:presLayoutVars>
      </dgm:prSet>
      <dgm:spPr/>
    </dgm:pt>
    <dgm:pt modelId="{BFF9461A-32E0-455A-BD38-932760E4F116}" type="pres">
      <dgm:prSet presAssocID="{47C816A8-20EF-40CB-A3E6-E9C13A3B0F63}" presName="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DF39A792-6D9C-452B-B3C0-666A23FEFC81}" type="pres">
      <dgm:prSet presAssocID="{52758B44-52CB-411B-AEA4-7E28B674FB2F}" presName="sibTrans" presStyleCnt="0"/>
      <dgm:spPr/>
    </dgm:pt>
    <dgm:pt modelId="{0E8C9C23-19AD-4667-9E1C-85E0382B4D44}" type="pres">
      <dgm:prSet presAssocID="{FF32CE73-8BE0-4DEF-9A4C-0137E84A7C01}" presName="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D9933BC0-F810-4444-B08B-4D9B3007CA2B}" type="pres">
      <dgm:prSet presAssocID="{39BCE833-4C3F-4451-A543-47E0707AAC20}" presName="sibTrans" presStyleCnt="0"/>
      <dgm:spPr/>
    </dgm:pt>
    <dgm:pt modelId="{965C11E4-10F1-4902-87F3-C8BC7BE98BE1}" type="pres">
      <dgm:prSet presAssocID="{9FD01F29-AEAC-4B62-A7F4-4056D06E23DF}" presName="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3311FB9F-E73B-4C91-BC84-77AE549EC708}" type="pres">
      <dgm:prSet presAssocID="{A0CA6FF2-0FCA-4EB0-96BC-293471E0FAD5}" presName="sibTrans" presStyleCnt="0"/>
      <dgm:spPr/>
    </dgm:pt>
    <dgm:pt modelId="{061BBB75-2059-4292-A541-8AEC3E50923E}" type="pres">
      <dgm:prSet presAssocID="{2235588F-0054-42FA-AE98-5211574D4C64}" presName="node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72116117-3F52-4622-A1F5-742A1913838F}" type="pres">
      <dgm:prSet presAssocID="{C12C69BB-4517-44CC-BE52-31C83B18780D}" presName="sibTrans" presStyleCnt="0"/>
      <dgm:spPr/>
    </dgm:pt>
    <dgm:pt modelId="{8DBD76E9-F810-4B58-B32F-8DF5BED78A17}" type="pres">
      <dgm:prSet presAssocID="{D5ED1B11-7C52-43A4-ABCE-0D01F8712C19}" presName="node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82BD3429-A6DB-42E9-A42E-61A402252449}" type="presOf" srcId="{9FD01F29-AEAC-4B62-A7F4-4056D06E23DF}" destId="{965C11E4-10F1-4902-87F3-C8BC7BE98BE1}" srcOrd="0" destOrd="0" presId="urn:microsoft.com/office/officeart/2005/8/layout/default"/>
    <dgm:cxn modelId="{DE27043D-5F0B-4F9A-A3A3-1893FD5D88AF}" srcId="{54367903-B3CD-4BFA-B53C-C551DF1E7636}" destId="{47C816A8-20EF-40CB-A3E6-E9C13A3B0F63}" srcOrd="0" destOrd="0" parTransId="{A127CCEE-B8E9-4319-AF04-A46F5D0988D8}" sibTransId="{52758B44-52CB-411B-AEA4-7E28B674FB2F}"/>
    <dgm:cxn modelId="{2D607D60-C869-4ED4-9885-7A6B9EBB52CE}" srcId="{54367903-B3CD-4BFA-B53C-C551DF1E7636}" destId="{FF32CE73-8BE0-4DEF-9A4C-0137E84A7C01}" srcOrd="1" destOrd="0" parTransId="{AA7341B4-E4AD-48E2-9E68-0A2254D21BD7}" sibTransId="{39BCE833-4C3F-4451-A543-47E0707AAC20}"/>
    <dgm:cxn modelId="{CBA18561-DCF8-41F7-941A-2B70359CDACA}" type="presOf" srcId="{D5ED1B11-7C52-43A4-ABCE-0D01F8712C19}" destId="{8DBD76E9-F810-4B58-B32F-8DF5BED78A17}" srcOrd="0" destOrd="0" presId="urn:microsoft.com/office/officeart/2005/8/layout/default"/>
    <dgm:cxn modelId="{0DB88A46-E745-41FF-88A7-22CE663A1F4F}" type="presOf" srcId="{54367903-B3CD-4BFA-B53C-C551DF1E7636}" destId="{F71AB21C-379B-4F28-9FE3-796A424D7FF4}" srcOrd="0" destOrd="0" presId="urn:microsoft.com/office/officeart/2005/8/layout/default"/>
    <dgm:cxn modelId="{EAB99A50-E9D8-44F1-A91C-8C7AC1615E4F}" srcId="{54367903-B3CD-4BFA-B53C-C551DF1E7636}" destId="{2235588F-0054-42FA-AE98-5211574D4C64}" srcOrd="3" destOrd="0" parTransId="{7E28E353-F361-4688-A2BE-F94B71185D69}" sibTransId="{C12C69BB-4517-44CC-BE52-31C83B18780D}"/>
    <dgm:cxn modelId="{73101E72-9F4D-496D-ACBF-B96E4F3D0508}" srcId="{54367903-B3CD-4BFA-B53C-C551DF1E7636}" destId="{9FD01F29-AEAC-4B62-A7F4-4056D06E23DF}" srcOrd="2" destOrd="0" parTransId="{3E2F4F37-6DD1-46A3-939E-508D0456A119}" sibTransId="{A0CA6FF2-0FCA-4EB0-96BC-293471E0FAD5}"/>
    <dgm:cxn modelId="{A36A589A-6632-48D4-9CF7-AACEA679713C}" type="presOf" srcId="{2235588F-0054-42FA-AE98-5211574D4C64}" destId="{061BBB75-2059-4292-A541-8AEC3E50923E}" srcOrd="0" destOrd="0" presId="urn:microsoft.com/office/officeart/2005/8/layout/default"/>
    <dgm:cxn modelId="{2179C19B-0DB9-4DEB-AE71-3F9AB53065A6}" type="presOf" srcId="{47C816A8-20EF-40CB-A3E6-E9C13A3B0F63}" destId="{BFF9461A-32E0-455A-BD38-932760E4F116}" srcOrd="0" destOrd="0" presId="urn:microsoft.com/office/officeart/2005/8/layout/default"/>
    <dgm:cxn modelId="{DDB381DB-28F4-4226-A892-A92EB660E282}" type="presOf" srcId="{FF32CE73-8BE0-4DEF-9A4C-0137E84A7C01}" destId="{0E8C9C23-19AD-4667-9E1C-85E0382B4D44}" srcOrd="0" destOrd="0" presId="urn:microsoft.com/office/officeart/2005/8/layout/default"/>
    <dgm:cxn modelId="{8D37CBF9-DB08-4687-8D63-696F25DC6140}" srcId="{54367903-B3CD-4BFA-B53C-C551DF1E7636}" destId="{D5ED1B11-7C52-43A4-ABCE-0D01F8712C19}" srcOrd="4" destOrd="0" parTransId="{7B293EDE-DC92-4B65-AD14-4008C2A312D6}" sibTransId="{260EAF7F-7695-4056-878B-9294422D88AA}"/>
    <dgm:cxn modelId="{DCB7E2F8-8E85-4C45-91EC-A0287F92C096}" type="presParOf" srcId="{F71AB21C-379B-4F28-9FE3-796A424D7FF4}" destId="{BFF9461A-32E0-455A-BD38-932760E4F116}" srcOrd="0" destOrd="0" presId="urn:microsoft.com/office/officeart/2005/8/layout/default"/>
    <dgm:cxn modelId="{6C1539F5-D199-423F-856D-E28C1078E566}" type="presParOf" srcId="{F71AB21C-379B-4F28-9FE3-796A424D7FF4}" destId="{DF39A792-6D9C-452B-B3C0-666A23FEFC81}" srcOrd="1" destOrd="0" presId="urn:microsoft.com/office/officeart/2005/8/layout/default"/>
    <dgm:cxn modelId="{3AF548B7-561A-4462-9BB3-75E22B1B40AC}" type="presParOf" srcId="{F71AB21C-379B-4F28-9FE3-796A424D7FF4}" destId="{0E8C9C23-19AD-4667-9E1C-85E0382B4D44}" srcOrd="2" destOrd="0" presId="urn:microsoft.com/office/officeart/2005/8/layout/default"/>
    <dgm:cxn modelId="{37F4ECFF-FDC1-4FE8-A44B-2512D68B9F60}" type="presParOf" srcId="{F71AB21C-379B-4F28-9FE3-796A424D7FF4}" destId="{D9933BC0-F810-4444-B08B-4D9B3007CA2B}" srcOrd="3" destOrd="0" presId="urn:microsoft.com/office/officeart/2005/8/layout/default"/>
    <dgm:cxn modelId="{A63D00B6-9DCB-4390-8ACB-3665EECF04B6}" type="presParOf" srcId="{F71AB21C-379B-4F28-9FE3-796A424D7FF4}" destId="{965C11E4-10F1-4902-87F3-C8BC7BE98BE1}" srcOrd="4" destOrd="0" presId="urn:microsoft.com/office/officeart/2005/8/layout/default"/>
    <dgm:cxn modelId="{5C12BCD7-986A-4A3A-AD06-97EACB9D5E74}" type="presParOf" srcId="{F71AB21C-379B-4F28-9FE3-796A424D7FF4}" destId="{3311FB9F-E73B-4C91-BC84-77AE549EC708}" srcOrd="5" destOrd="0" presId="urn:microsoft.com/office/officeart/2005/8/layout/default"/>
    <dgm:cxn modelId="{FC907C25-CE8A-4B13-9873-3BFDD156594C}" type="presParOf" srcId="{F71AB21C-379B-4F28-9FE3-796A424D7FF4}" destId="{061BBB75-2059-4292-A541-8AEC3E50923E}" srcOrd="6" destOrd="0" presId="urn:microsoft.com/office/officeart/2005/8/layout/default"/>
    <dgm:cxn modelId="{F05CAA27-BC8F-4094-99DD-B12A0E479B30}" type="presParOf" srcId="{F71AB21C-379B-4F28-9FE3-796A424D7FF4}" destId="{72116117-3F52-4622-A1F5-742A1913838F}" srcOrd="7" destOrd="0" presId="urn:microsoft.com/office/officeart/2005/8/layout/default"/>
    <dgm:cxn modelId="{FE7E7E53-CC81-4BA2-BED4-D3B9EE11FD46}" type="presParOf" srcId="{F71AB21C-379B-4F28-9FE3-796A424D7FF4}" destId="{8DBD76E9-F810-4B58-B32F-8DF5BED78A17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F43EBD-F0F0-4921-BDB1-5E834EEDD7E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6EB6DA-F253-4915-B650-8AB8FCAA7964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College of Engineering</a:t>
          </a:r>
        </a:p>
      </dgm:t>
    </dgm:pt>
    <dgm:pt modelId="{B76AAB6D-34FC-464E-A45D-D33949F7F62D}" type="parTrans" cxnId="{78A9A04D-11EB-4023-9F00-EE8DA190021A}">
      <dgm:prSet/>
      <dgm:spPr/>
      <dgm:t>
        <a:bodyPr/>
        <a:lstStyle/>
        <a:p>
          <a:endParaRPr lang="en-US"/>
        </a:p>
      </dgm:t>
    </dgm:pt>
    <dgm:pt modelId="{B644E2FA-74D2-4C8F-9904-A169CE6D2B81}" type="sibTrans" cxnId="{78A9A04D-11EB-4023-9F00-EE8DA190021A}">
      <dgm:prSet/>
      <dgm:spPr/>
      <dgm:t>
        <a:bodyPr/>
        <a:lstStyle/>
        <a:p>
          <a:endParaRPr lang="en-US"/>
        </a:p>
      </dgm:t>
    </dgm:pt>
    <dgm:pt modelId="{0D55BCAA-05AB-415C-A78F-83A35DC2C42C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Dr. Jonas Gustavsson</a:t>
          </a:r>
        </a:p>
      </dgm:t>
    </dgm:pt>
    <dgm:pt modelId="{7E245C64-4796-4786-B633-671859B7488E}" type="parTrans" cxnId="{ABA62786-03E9-4D61-ACBB-CBC04FA1EAF5}">
      <dgm:prSet/>
      <dgm:spPr/>
      <dgm:t>
        <a:bodyPr/>
        <a:lstStyle/>
        <a:p>
          <a:endParaRPr lang="en-US"/>
        </a:p>
      </dgm:t>
    </dgm:pt>
    <dgm:pt modelId="{1A11D834-372A-48D8-901E-1A6E1A788CEF}" type="sibTrans" cxnId="{ABA62786-03E9-4D61-ACBB-CBC04FA1EAF5}">
      <dgm:prSet/>
      <dgm:spPr/>
      <dgm:t>
        <a:bodyPr/>
        <a:lstStyle/>
        <a:p>
          <a:endParaRPr lang="en-US"/>
        </a:p>
      </dgm:t>
    </dgm:pt>
    <dgm:pt modelId="{D51AD1C8-B08C-4A71-9028-2D8716D54DE5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2000" err="1">
              <a:latin typeface="Arial" panose="020B0604020202020204" pitchFamily="34" charset="0"/>
              <a:cs typeface="Arial" panose="020B0604020202020204" pitchFamily="34" charset="0"/>
            </a:rPr>
            <a:t>Rajan</a:t>
          </a:r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 Kumar</a:t>
          </a:r>
        </a:p>
      </dgm:t>
    </dgm:pt>
    <dgm:pt modelId="{EEB3C429-9BA1-4471-B9ED-11FBAF2B84D4}" type="parTrans" cxnId="{6FF82241-AD5E-4C90-A6C1-8C15715F0BE4}">
      <dgm:prSet/>
      <dgm:spPr/>
      <dgm:t>
        <a:bodyPr/>
        <a:lstStyle/>
        <a:p>
          <a:endParaRPr lang="en-US"/>
        </a:p>
      </dgm:t>
    </dgm:pt>
    <dgm:pt modelId="{B441750B-EBDF-4EC9-9F26-44A162A2C28A}" type="sibTrans" cxnId="{6FF82241-AD5E-4C90-A6C1-8C15715F0BE4}">
      <dgm:prSet/>
      <dgm:spPr/>
      <dgm:t>
        <a:bodyPr/>
        <a:lstStyle/>
        <a:p>
          <a:endParaRPr lang="en-US"/>
        </a:p>
      </dgm:t>
    </dgm:pt>
    <dgm:pt modelId="{FFC19480-04B8-48A3-A261-6D2CD3955C93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Dr. Shayne </a:t>
          </a:r>
          <a:r>
            <a:rPr lang="en-US" sz="2000" err="1">
              <a:latin typeface="Arial" panose="020B0604020202020204" pitchFamily="34" charset="0"/>
              <a:cs typeface="Arial" panose="020B0604020202020204" pitchFamily="34" charset="0"/>
            </a:rPr>
            <a:t>McConomy</a:t>
          </a:r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C29275-3EFC-4B9B-8E0C-CD53778A56AA}" type="parTrans" cxnId="{218E3978-1750-4BBA-9BBD-A8B28E2C5424}">
      <dgm:prSet/>
      <dgm:spPr/>
      <dgm:t>
        <a:bodyPr/>
        <a:lstStyle/>
        <a:p>
          <a:endParaRPr lang="en-US"/>
        </a:p>
      </dgm:t>
    </dgm:pt>
    <dgm:pt modelId="{5A5513E4-D789-44ED-90C3-21BA5988BAA2}" type="sibTrans" cxnId="{218E3978-1750-4BBA-9BBD-A8B28E2C5424}">
      <dgm:prSet/>
      <dgm:spPr/>
      <dgm:t>
        <a:bodyPr/>
        <a:lstStyle/>
        <a:p>
          <a:endParaRPr lang="en-US"/>
        </a:p>
      </dgm:t>
    </dgm:pt>
    <dgm:pt modelId="{7FDD10EB-53EA-445A-9EB0-D35A58872591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2000" err="1">
              <a:latin typeface="Arial" panose="020B0604020202020204" pitchFamily="34" charset="0"/>
              <a:cs typeface="Arial" panose="020B0604020202020204" pitchFamily="34" charset="0"/>
            </a:rPr>
            <a:t>Suvranu</a:t>
          </a:r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 De</a:t>
          </a:r>
        </a:p>
      </dgm:t>
    </dgm:pt>
    <dgm:pt modelId="{A49A54FB-3319-4AA8-A889-439C70D79F6B}" type="parTrans" cxnId="{B9BB3C4B-2477-46B2-AD40-8483055BC5FF}">
      <dgm:prSet/>
      <dgm:spPr/>
      <dgm:t>
        <a:bodyPr/>
        <a:lstStyle/>
        <a:p>
          <a:endParaRPr lang="en-US"/>
        </a:p>
      </dgm:t>
    </dgm:pt>
    <dgm:pt modelId="{1921E2AB-8B90-480D-A496-282FA3039663}" type="sibTrans" cxnId="{B9BB3C4B-2477-46B2-AD40-8483055BC5FF}">
      <dgm:prSet/>
      <dgm:spPr/>
      <dgm:t>
        <a:bodyPr/>
        <a:lstStyle/>
        <a:p>
          <a:endParaRPr lang="en-US"/>
        </a:p>
      </dgm:t>
    </dgm:pt>
    <dgm:pt modelId="{DE34C783-1F1B-4C1C-90A3-572EDFCF71DD}" type="pres">
      <dgm:prSet presAssocID="{D0F43EBD-F0F0-4921-BDB1-5E834EEDD7E9}" presName="diagram" presStyleCnt="0">
        <dgm:presLayoutVars>
          <dgm:dir/>
          <dgm:resizeHandles val="exact"/>
        </dgm:presLayoutVars>
      </dgm:prSet>
      <dgm:spPr/>
    </dgm:pt>
    <dgm:pt modelId="{246862A7-6135-4189-98DF-CC7247675FDD}" type="pres">
      <dgm:prSet presAssocID="{656EB6DA-F253-4915-B650-8AB8FCAA7964}" presName="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5C52EEE3-A30B-4E5C-B6AA-EBEA56E5334A}" type="pres">
      <dgm:prSet presAssocID="{B644E2FA-74D2-4C8F-9904-A169CE6D2B81}" presName="sibTrans" presStyleCnt="0"/>
      <dgm:spPr/>
    </dgm:pt>
    <dgm:pt modelId="{15B29B7D-59D1-4EDE-9E12-FED9AFFA6B1A}" type="pres">
      <dgm:prSet presAssocID="{0D55BCAA-05AB-415C-A78F-83A35DC2C42C}" presName="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827BAEF6-6165-467D-8065-84BE398145B1}" type="pres">
      <dgm:prSet presAssocID="{1A11D834-372A-48D8-901E-1A6E1A788CEF}" presName="sibTrans" presStyleCnt="0"/>
      <dgm:spPr/>
    </dgm:pt>
    <dgm:pt modelId="{9C4C4FA6-488D-448B-B9B9-FAEFDDBFB8E8}" type="pres">
      <dgm:prSet presAssocID="{D51AD1C8-B08C-4A71-9028-2D8716D54DE5}" presName="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AB76E0D7-9418-4377-A5BC-A409D386845A}" type="pres">
      <dgm:prSet presAssocID="{B441750B-EBDF-4EC9-9F26-44A162A2C28A}" presName="sibTrans" presStyleCnt="0"/>
      <dgm:spPr/>
    </dgm:pt>
    <dgm:pt modelId="{F786AF1E-1B1F-4A8E-BC6E-2F404AB191A9}" type="pres">
      <dgm:prSet presAssocID="{FFC19480-04B8-48A3-A261-6D2CD3955C93}" presName="node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24C83B06-D4FA-4E11-B16F-68F11A9D5349}" type="pres">
      <dgm:prSet presAssocID="{5A5513E4-D789-44ED-90C3-21BA5988BAA2}" presName="sibTrans" presStyleCnt="0"/>
      <dgm:spPr/>
    </dgm:pt>
    <dgm:pt modelId="{FE7D9E9D-93E5-4C6C-9746-DF6D187838D6}" type="pres">
      <dgm:prSet presAssocID="{7FDD10EB-53EA-445A-9EB0-D35A58872591}" presName="node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39CB105-FCAD-4B96-A0DD-E9205C339176}" type="presOf" srcId="{0D55BCAA-05AB-415C-A78F-83A35DC2C42C}" destId="{15B29B7D-59D1-4EDE-9E12-FED9AFFA6B1A}" srcOrd="0" destOrd="0" presId="urn:microsoft.com/office/officeart/2005/8/layout/default"/>
    <dgm:cxn modelId="{20F38E2B-BCA5-40C4-A6B1-A2A24E911C94}" type="presOf" srcId="{656EB6DA-F253-4915-B650-8AB8FCAA7964}" destId="{246862A7-6135-4189-98DF-CC7247675FDD}" srcOrd="0" destOrd="0" presId="urn:microsoft.com/office/officeart/2005/8/layout/default"/>
    <dgm:cxn modelId="{6FF82241-AD5E-4C90-A6C1-8C15715F0BE4}" srcId="{D0F43EBD-F0F0-4921-BDB1-5E834EEDD7E9}" destId="{D51AD1C8-B08C-4A71-9028-2D8716D54DE5}" srcOrd="2" destOrd="0" parTransId="{EEB3C429-9BA1-4471-B9ED-11FBAF2B84D4}" sibTransId="{B441750B-EBDF-4EC9-9F26-44A162A2C28A}"/>
    <dgm:cxn modelId="{EF334C45-4696-4F37-9C6B-A34D17323D4D}" type="presOf" srcId="{FFC19480-04B8-48A3-A261-6D2CD3955C93}" destId="{F786AF1E-1B1F-4A8E-BC6E-2F404AB191A9}" srcOrd="0" destOrd="0" presId="urn:microsoft.com/office/officeart/2005/8/layout/default"/>
    <dgm:cxn modelId="{B9BB3C4B-2477-46B2-AD40-8483055BC5FF}" srcId="{D0F43EBD-F0F0-4921-BDB1-5E834EEDD7E9}" destId="{7FDD10EB-53EA-445A-9EB0-D35A58872591}" srcOrd="4" destOrd="0" parTransId="{A49A54FB-3319-4AA8-A889-439C70D79F6B}" sibTransId="{1921E2AB-8B90-480D-A496-282FA3039663}"/>
    <dgm:cxn modelId="{78A9A04D-11EB-4023-9F00-EE8DA190021A}" srcId="{D0F43EBD-F0F0-4921-BDB1-5E834EEDD7E9}" destId="{656EB6DA-F253-4915-B650-8AB8FCAA7964}" srcOrd="0" destOrd="0" parTransId="{B76AAB6D-34FC-464E-A45D-D33949F7F62D}" sibTransId="{B644E2FA-74D2-4C8F-9904-A169CE6D2B81}"/>
    <dgm:cxn modelId="{A71E5F53-6AF3-41CA-885E-D0D5D77BB863}" type="presOf" srcId="{D0F43EBD-F0F0-4921-BDB1-5E834EEDD7E9}" destId="{DE34C783-1F1B-4C1C-90A3-572EDFCF71DD}" srcOrd="0" destOrd="0" presId="urn:microsoft.com/office/officeart/2005/8/layout/default"/>
    <dgm:cxn modelId="{218E3978-1750-4BBA-9BBD-A8B28E2C5424}" srcId="{D0F43EBD-F0F0-4921-BDB1-5E834EEDD7E9}" destId="{FFC19480-04B8-48A3-A261-6D2CD3955C93}" srcOrd="3" destOrd="0" parTransId="{AEC29275-3EFC-4B9B-8E0C-CD53778A56AA}" sibTransId="{5A5513E4-D789-44ED-90C3-21BA5988BAA2}"/>
    <dgm:cxn modelId="{ABA62786-03E9-4D61-ACBB-CBC04FA1EAF5}" srcId="{D0F43EBD-F0F0-4921-BDB1-5E834EEDD7E9}" destId="{0D55BCAA-05AB-415C-A78F-83A35DC2C42C}" srcOrd="1" destOrd="0" parTransId="{7E245C64-4796-4786-B633-671859B7488E}" sibTransId="{1A11D834-372A-48D8-901E-1A6E1A788CEF}"/>
    <dgm:cxn modelId="{1270E588-E943-4EE3-B381-C59C05E66053}" type="presOf" srcId="{7FDD10EB-53EA-445A-9EB0-D35A58872591}" destId="{FE7D9E9D-93E5-4C6C-9746-DF6D187838D6}" srcOrd="0" destOrd="0" presId="urn:microsoft.com/office/officeart/2005/8/layout/default"/>
    <dgm:cxn modelId="{43811BB7-6B1F-4D3C-9AA4-3683F899DB83}" type="presOf" srcId="{D51AD1C8-B08C-4A71-9028-2D8716D54DE5}" destId="{9C4C4FA6-488D-448B-B9B9-FAEFDDBFB8E8}" srcOrd="0" destOrd="0" presId="urn:microsoft.com/office/officeart/2005/8/layout/default"/>
    <dgm:cxn modelId="{2807E080-5D29-4F11-883E-661BFF6E059C}" type="presParOf" srcId="{DE34C783-1F1B-4C1C-90A3-572EDFCF71DD}" destId="{246862A7-6135-4189-98DF-CC7247675FDD}" srcOrd="0" destOrd="0" presId="urn:microsoft.com/office/officeart/2005/8/layout/default"/>
    <dgm:cxn modelId="{18CC7CF9-9767-4AEE-8F26-DA3808A3311D}" type="presParOf" srcId="{DE34C783-1F1B-4C1C-90A3-572EDFCF71DD}" destId="{5C52EEE3-A30B-4E5C-B6AA-EBEA56E5334A}" srcOrd="1" destOrd="0" presId="urn:microsoft.com/office/officeart/2005/8/layout/default"/>
    <dgm:cxn modelId="{64D9D79D-14F4-459C-91D7-C39FF534EB76}" type="presParOf" srcId="{DE34C783-1F1B-4C1C-90A3-572EDFCF71DD}" destId="{15B29B7D-59D1-4EDE-9E12-FED9AFFA6B1A}" srcOrd="2" destOrd="0" presId="urn:microsoft.com/office/officeart/2005/8/layout/default"/>
    <dgm:cxn modelId="{CC45A447-4658-45D1-9CC9-667EAB712D49}" type="presParOf" srcId="{DE34C783-1F1B-4C1C-90A3-572EDFCF71DD}" destId="{827BAEF6-6165-467D-8065-84BE398145B1}" srcOrd="3" destOrd="0" presId="urn:microsoft.com/office/officeart/2005/8/layout/default"/>
    <dgm:cxn modelId="{746D1C33-B52A-4392-A10E-48D573826AE8}" type="presParOf" srcId="{DE34C783-1F1B-4C1C-90A3-572EDFCF71DD}" destId="{9C4C4FA6-488D-448B-B9B9-FAEFDDBFB8E8}" srcOrd="4" destOrd="0" presId="urn:microsoft.com/office/officeart/2005/8/layout/default"/>
    <dgm:cxn modelId="{336BBCFD-471E-437C-A078-3DFD623B2B7D}" type="presParOf" srcId="{DE34C783-1F1B-4C1C-90A3-572EDFCF71DD}" destId="{AB76E0D7-9418-4377-A5BC-A409D386845A}" srcOrd="5" destOrd="0" presId="urn:microsoft.com/office/officeart/2005/8/layout/default"/>
    <dgm:cxn modelId="{3AD29B49-E971-46BD-ABAA-DA10F18286CF}" type="presParOf" srcId="{DE34C783-1F1B-4C1C-90A3-572EDFCF71DD}" destId="{F786AF1E-1B1F-4A8E-BC6E-2F404AB191A9}" srcOrd="6" destOrd="0" presId="urn:microsoft.com/office/officeart/2005/8/layout/default"/>
    <dgm:cxn modelId="{5F1B04E9-82A5-4CA5-AD38-37A421154A3B}" type="presParOf" srcId="{DE34C783-1F1B-4C1C-90A3-572EDFCF71DD}" destId="{24C83B06-D4FA-4E11-B16F-68F11A9D5349}" srcOrd="7" destOrd="0" presId="urn:microsoft.com/office/officeart/2005/8/layout/default"/>
    <dgm:cxn modelId="{443C2A0C-2E4D-4BE2-9317-0EB165660E10}" type="presParOf" srcId="{DE34C783-1F1B-4C1C-90A3-572EDFCF71DD}" destId="{FE7D9E9D-93E5-4C6C-9746-DF6D187838D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394AA4-F351-485D-B8AD-6620E16F3785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2DA3ED-6FED-42B4-861A-A97811851302}">
      <dgm:prSet phldrT="[Text]" phldr="0"/>
      <dgm:spPr/>
      <dgm:t>
        <a:bodyPr/>
        <a:lstStyle/>
        <a:p>
          <a:pPr rtl="0"/>
          <a:r>
            <a:rPr lang="en-US">
              <a:latin typeface="Arial"/>
              <a:cs typeface="Arial"/>
            </a:rPr>
            <a:t>Method 1</a:t>
          </a:r>
        </a:p>
      </dgm:t>
    </dgm:pt>
    <dgm:pt modelId="{9B431F9D-7B08-42AB-AE43-AA1985B89FAC}" type="parTrans" cxnId="{A7EC41D9-82E4-4D3E-8FDA-CDB637C90E22}">
      <dgm:prSet/>
      <dgm:spPr/>
      <dgm:t>
        <a:bodyPr/>
        <a:lstStyle/>
        <a:p>
          <a:endParaRPr lang="en-US"/>
        </a:p>
      </dgm:t>
    </dgm:pt>
    <dgm:pt modelId="{9138A7AC-2544-4D9B-87C8-B297AB2061B3}" type="sibTrans" cxnId="{A7EC41D9-82E4-4D3E-8FDA-CDB637C90E22}">
      <dgm:prSet/>
      <dgm:spPr/>
      <dgm:t>
        <a:bodyPr/>
        <a:lstStyle/>
        <a:p>
          <a:endParaRPr lang="en-US"/>
        </a:p>
      </dgm:t>
    </dgm:pt>
    <dgm:pt modelId="{89CF5F15-B099-42CB-A0A6-4A87B94ADA1C}">
      <dgm:prSet phldrT="[Text]" phldr="0"/>
      <dgm:spPr/>
      <dgm:t>
        <a:bodyPr/>
        <a:lstStyle/>
        <a:p>
          <a:pPr rtl="0"/>
          <a:r>
            <a:rPr lang="en-US">
              <a:latin typeface="Arial"/>
              <a:cs typeface="Arial"/>
            </a:rPr>
            <a:t>Weld a large short shaft to end of fin</a:t>
          </a:r>
        </a:p>
      </dgm:t>
    </dgm:pt>
    <dgm:pt modelId="{D04269DE-FE17-4199-9EB3-FB09789CD620}" type="parTrans" cxnId="{57EB1D06-AE04-4811-9CFE-84501E20FAF5}">
      <dgm:prSet/>
      <dgm:spPr/>
      <dgm:t>
        <a:bodyPr/>
        <a:lstStyle/>
        <a:p>
          <a:endParaRPr lang="en-US"/>
        </a:p>
      </dgm:t>
    </dgm:pt>
    <dgm:pt modelId="{3E8689AA-161A-458E-A89B-464006700FB3}" type="sibTrans" cxnId="{57EB1D06-AE04-4811-9CFE-84501E20FAF5}">
      <dgm:prSet/>
      <dgm:spPr/>
      <dgm:t>
        <a:bodyPr/>
        <a:lstStyle/>
        <a:p>
          <a:endParaRPr lang="en-US"/>
        </a:p>
      </dgm:t>
    </dgm:pt>
    <dgm:pt modelId="{C66641FA-6AED-4AC6-8A29-EEF8B626CF2A}">
      <dgm:prSet phldrT="[Text]" phldr="0"/>
      <dgm:spPr/>
      <dgm:t>
        <a:bodyPr/>
        <a:lstStyle/>
        <a:p>
          <a:pPr rtl="0"/>
          <a:r>
            <a:rPr lang="en-US">
              <a:latin typeface="Arial"/>
              <a:cs typeface="Arial"/>
            </a:rPr>
            <a:t>Brittle connection</a:t>
          </a:r>
        </a:p>
      </dgm:t>
    </dgm:pt>
    <dgm:pt modelId="{934896E2-1843-438B-B783-79DE6BC96961}" type="parTrans" cxnId="{FECB4F69-125F-4DC0-9E46-E19DAA1BC575}">
      <dgm:prSet/>
      <dgm:spPr/>
      <dgm:t>
        <a:bodyPr/>
        <a:lstStyle/>
        <a:p>
          <a:endParaRPr lang="en-US"/>
        </a:p>
      </dgm:t>
    </dgm:pt>
    <dgm:pt modelId="{F5987C5F-02B3-4285-8367-3B1536DC0614}" type="sibTrans" cxnId="{FECB4F69-125F-4DC0-9E46-E19DAA1BC575}">
      <dgm:prSet/>
      <dgm:spPr/>
      <dgm:t>
        <a:bodyPr/>
        <a:lstStyle/>
        <a:p>
          <a:endParaRPr lang="en-US"/>
        </a:p>
      </dgm:t>
    </dgm:pt>
    <dgm:pt modelId="{3DFE949E-E409-4914-8E5A-CACD83F4E935}">
      <dgm:prSet phldrT="[Text]" phldr="0"/>
      <dgm:spPr/>
      <dgm:t>
        <a:bodyPr/>
        <a:lstStyle/>
        <a:p>
          <a:pPr rtl="0"/>
          <a:r>
            <a:rPr lang="en-US">
              <a:latin typeface="Arial"/>
              <a:cs typeface="Arial"/>
            </a:rPr>
            <a:t>Possible manufacturing problem when cleaning up connection surface</a:t>
          </a:r>
        </a:p>
      </dgm:t>
    </dgm:pt>
    <dgm:pt modelId="{2265B662-67A4-466C-9C2F-6B58065337A3}" type="parTrans" cxnId="{2B435A04-820E-4161-A329-BAC3136DB46D}">
      <dgm:prSet/>
      <dgm:spPr/>
      <dgm:t>
        <a:bodyPr/>
        <a:lstStyle/>
        <a:p>
          <a:endParaRPr lang="en-US"/>
        </a:p>
      </dgm:t>
    </dgm:pt>
    <dgm:pt modelId="{D9D20E71-7296-493B-AAAF-BB9FCE327D81}" type="sibTrans" cxnId="{2B435A04-820E-4161-A329-BAC3136DB46D}">
      <dgm:prSet/>
      <dgm:spPr/>
      <dgm:t>
        <a:bodyPr/>
        <a:lstStyle/>
        <a:p>
          <a:endParaRPr lang="en-US"/>
        </a:p>
      </dgm:t>
    </dgm:pt>
    <dgm:pt modelId="{6308CC46-9B41-4EB8-99D0-FA17D3EED0BF}" type="pres">
      <dgm:prSet presAssocID="{A9394AA4-F351-485D-B8AD-6620E16F3785}" presName="composite" presStyleCnt="0">
        <dgm:presLayoutVars>
          <dgm:chMax val="1"/>
          <dgm:dir/>
          <dgm:resizeHandles val="exact"/>
        </dgm:presLayoutVars>
      </dgm:prSet>
      <dgm:spPr/>
    </dgm:pt>
    <dgm:pt modelId="{E1A1E80C-64E8-4490-8C45-C1CCCA76483F}" type="pres">
      <dgm:prSet presAssocID="{E82DA3ED-6FED-42B4-861A-A97811851302}" presName="roof" presStyleLbl="dkBgShp" presStyleIdx="0" presStyleCnt="2"/>
      <dgm:spPr>
        <a:solidFill>
          <a:schemeClr val="accent1">
            <a:lumMod val="75000"/>
          </a:schemeClr>
        </a:solidFill>
      </dgm:spPr>
    </dgm:pt>
    <dgm:pt modelId="{AACE31CA-383F-4898-8E01-BB63838D6F90}" type="pres">
      <dgm:prSet presAssocID="{E82DA3ED-6FED-42B4-861A-A97811851302}" presName="pillars" presStyleCnt="0"/>
      <dgm:spPr/>
    </dgm:pt>
    <dgm:pt modelId="{F34B181E-463C-4A49-9B54-77AB7A83615C}" type="pres">
      <dgm:prSet presAssocID="{E82DA3ED-6FED-42B4-861A-A97811851302}" presName="pillar1" presStyleLbl="node1" presStyleIdx="0" presStyleCnt="3">
        <dgm:presLayoutVars>
          <dgm:bulletEnabled val="1"/>
        </dgm:presLayoutVars>
      </dgm:prSet>
      <dgm:spPr>
        <a:solidFill>
          <a:schemeClr val="accent1">
            <a:lumMod val="75000"/>
          </a:schemeClr>
        </a:solidFill>
      </dgm:spPr>
    </dgm:pt>
    <dgm:pt modelId="{F19ECECC-1D32-472B-945E-B01A578FC383}" type="pres">
      <dgm:prSet presAssocID="{C66641FA-6AED-4AC6-8A29-EEF8B626CF2A}" presName="pillarX" presStyleLbl="node1" presStyleIdx="1" presStyleCnt="3">
        <dgm:presLayoutVars>
          <dgm:bulletEnabled val="1"/>
        </dgm:presLayoutVars>
      </dgm:prSet>
      <dgm:spPr>
        <a:solidFill>
          <a:schemeClr val="accent1">
            <a:lumMod val="75000"/>
          </a:schemeClr>
        </a:solidFill>
      </dgm:spPr>
    </dgm:pt>
    <dgm:pt modelId="{37B0FF7D-809B-4CB3-982C-F6A29A18CA1C}" type="pres">
      <dgm:prSet presAssocID="{3DFE949E-E409-4914-8E5A-CACD83F4E935}" presName="pillarX" presStyleLbl="node1" presStyleIdx="2" presStyleCnt="3">
        <dgm:presLayoutVars>
          <dgm:bulletEnabled val="1"/>
        </dgm:presLayoutVars>
      </dgm:prSet>
      <dgm:spPr>
        <a:solidFill>
          <a:schemeClr val="accent1">
            <a:lumMod val="75000"/>
          </a:schemeClr>
        </a:solidFill>
      </dgm:spPr>
    </dgm:pt>
    <dgm:pt modelId="{CD6E5D2E-F77F-4D5F-8B15-A89007A44AA2}" type="pres">
      <dgm:prSet presAssocID="{E82DA3ED-6FED-42B4-861A-A97811851302}" presName="base" presStyleLbl="dkBgShp" presStyleIdx="1" presStyleCnt="2"/>
      <dgm:spPr>
        <a:solidFill>
          <a:schemeClr val="accent1">
            <a:lumMod val="75000"/>
          </a:schemeClr>
        </a:solidFill>
      </dgm:spPr>
    </dgm:pt>
  </dgm:ptLst>
  <dgm:cxnLst>
    <dgm:cxn modelId="{2B435A04-820E-4161-A329-BAC3136DB46D}" srcId="{E82DA3ED-6FED-42B4-861A-A97811851302}" destId="{3DFE949E-E409-4914-8E5A-CACD83F4E935}" srcOrd="2" destOrd="0" parTransId="{2265B662-67A4-466C-9C2F-6B58065337A3}" sibTransId="{D9D20E71-7296-493B-AAAF-BB9FCE327D81}"/>
    <dgm:cxn modelId="{57EB1D06-AE04-4811-9CFE-84501E20FAF5}" srcId="{E82DA3ED-6FED-42B4-861A-A97811851302}" destId="{89CF5F15-B099-42CB-A0A6-4A87B94ADA1C}" srcOrd="0" destOrd="0" parTransId="{D04269DE-FE17-4199-9EB3-FB09789CD620}" sibTransId="{3E8689AA-161A-458E-A89B-464006700FB3}"/>
    <dgm:cxn modelId="{98AF5E18-C2AE-4990-85DC-DE5A6C3658AA}" type="presOf" srcId="{E82DA3ED-6FED-42B4-861A-A97811851302}" destId="{E1A1E80C-64E8-4490-8C45-C1CCCA76483F}" srcOrd="0" destOrd="0" presId="urn:microsoft.com/office/officeart/2005/8/layout/hList3"/>
    <dgm:cxn modelId="{79BD7737-70D1-4B87-9FCA-B616C7B06F51}" type="presOf" srcId="{A9394AA4-F351-485D-B8AD-6620E16F3785}" destId="{6308CC46-9B41-4EB8-99D0-FA17D3EED0BF}" srcOrd="0" destOrd="0" presId="urn:microsoft.com/office/officeart/2005/8/layout/hList3"/>
    <dgm:cxn modelId="{96853C49-3CD6-474D-92C2-0E897EA001ED}" type="presOf" srcId="{3DFE949E-E409-4914-8E5A-CACD83F4E935}" destId="{37B0FF7D-809B-4CB3-982C-F6A29A18CA1C}" srcOrd="0" destOrd="0" presId="urn:microsoft.com/office/officeart/2005/8/layout/hList3"/>
    <dgm:cxn modelId="{FECB4F69-125F-4DC0-9E46-E19DAA1BC575}" srcId="{E82DA3ED-6FED-42B4-861A-A97811851302}" destId="{C66641FA-6AED-4AC6-8A29-EEF8B626CF2A}" srcOrd="1" destOrd="0" parTransId="{934896E2-1843-438B-B783-79DE6BC96961}" sibTransId="{F5987C5F-02B3-4285-8367-3B1536DC0614}"/>
    <dgm:cxn modelId="{1BF9E195-83AA-4DE0-A1A5-63405B23D83E}" type="presOf" srcId="{C66641FA-6AED-4AC6-8A29-EEF8B626CF2A}" destId="{F19ECECC-1D32-472B-945E-B01A578FC383}" srcOrd="0" destOrd="0" presId="urn:microsoft.com/office/officeart/2005/8/layout/hList3"/>
    <dgm:cxn modelId="{A7EC41D9-82E4-4D3E-8FDA-CDB637C90E22}" srcId="{A9394AA4-F351-485D-B8AD-6620E16F3785}" destId="{E82DA3ED-6FED-42B4-861A-A97811851302}" srcOrd="0" destOrd="0" parTransId="{9B431F9D-7B08-42AB-AE43-AA1985B89FAC}" sibTransId="{9138A7AC-2544-4D9B-87C8-B297AB2061B3}"/>
    <dgm:cxn modelId="{CAC1A5EE-ED79-474C-B18C-483CA80A973A}" type="presOf" srcId="{89CF5F15-B099-42CB-A0A6-4A87B94ADA1C}" destId="{F34B181E-463C-4A49-9B54-77AB7A83615C}" srcOrd="0" destOrd="0" presId="urn:microsoft.com/office/officeart/2005/8/layout/hList3"/>
    <dgm:cxn modelId="{A2326BD5-5190-4738-803B-D8A1007D4B79}" type="presParOf" srcId="{6308CC46-9B41-4EB8-99D0-FA17D3EED0BF}" destId="{E1A1E80C-64E8-4490-8C45-C1CCCA76483F}" srcOrd="0" destOrd="0" presId="urn:microsoft.com/office/officeart/2005/8/layout/hList3"/>
    <dgm:cxn modelId="{5CC37C2B-41F5-4929-9C81-543E1C0DAC40}" type="presParOf" srcId="{6308CC46-9B41-4EB8-99D0-FA17D3EED0BF}" destId="{AACE31CA-383F-4898-8E01-BB63838D6F90}" srcOrd="1" destOrd="0" presId="urn:microsoft.com/office/officeart/2005/8/layout/hList3"/>
    <dgm:cxn modelId="{50DF2A50-9441-4CEF-84B6-E74F8DF73445}" type="presParOf" srcId="{AACE31CA-383F-4898-8E01-BB63838D6F90}" destId="{F34B181E-463C-4A49-9B54-77AB7A83615C}" srcOrd="0" destOrd="0" presId="urn:microsoft.com/office/officeart/2005/8/layout/hList3"/>
    <dgm:cxn modelId="{9EA1B561-9ACD-4D75-9DA9-1F95499D2C4A}" type="presParOf" srcId="{AACE31CA-383F-4898-8E01-BB63838D6F90}" destId="{F19ECECC-1D32-472B-945E-B01A578FC383}" srcOrd="1" destOrd="0" presId="urn:microsoft.com/office/officeart/2005/8/layout/hList3"/>
    <dgm:cxn modelId="{958756CF-BC33-4DB3-A20A-74031116F744}" type="presParOf" srcId="{AACE31CA-383F-4898-8E01-BB63838D6F90}" destId="{37B0FF7D-809B-4CB3-982C-F6A29A18CA1C}" srcOrd="2" destOrd="0" presId="urn:microsoft.com/office/officeart/2005/8/layout/hList3"/>
    <dgm:cxn modelId="{7F8DBD26-785B-4AC0-96B7-8B80E697CDAD}" type="presParOf" srcId="{6308CC46-9B41-4EB8-99D0-FA17D3EED0BF}" destId="{CD6E5D2E-F77F-4D5F-8B15-A89007A44AA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BE15CC-CCA6-4B8B-A470-939B2E28611F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1AEC7F-8AE5-49F8-9236-93D9F47365D6}">
      <dgm:prSet phldrT="[Text]" phldr="0"/>
      <dgm:spPr/>
      <dgm:t>
        <a:bodyPr/>
        <a:lstStyle/>
        <a:p>
          <a:pPr rtl="0"/>
          <a:r>
            <a:rPr lang="en-US">
              <a:latin typeface="Arial"/>
              <a:cs typeface="Arial"/>
            </a:rPr>
            <a:t>Method 2</a:t>
          </a:r>
        </a:p>
      </dgm:t>
    </dgm:pt>
    <dgm:pt modelId="{752F3D87-BE93-4C45-A55D-082CE4763070}" type="parTrans" cxnId="{2DEDD523-F36D-4007-B09C-0F11526D7746}">
      <dgm:prSet/>
      <dgm:spPr/>
      <dgm:t>
        <a:bodyPr/>
        <a:lstStyle/>
        <a:p>
          <a:endParaRPr lang="en-US"/>
        </a:p>
      </dgm:t>
    </dgm:pt>
    <dgm:pt modelId="{4EC063BF-D61A-4B8C-B32E-63A9FF62BDB3}" type="sibTrans" cxnId="{2DEDD523-F36D-4007-B09C-0F11526D7746}">
      <dgm:prSet/>
      <dgm:spPr/>
      <dgm:t>
        <a:bodyPr/>
        <a:lstStyle/>
        <a:p>
          <a:endParaRPr lang="en-US"/>
        </a:p>
      </dgm:t>
    </dgm:pt>
    <dgm:pt modelId="{EEBF94C5-3E11-4AA5-BBCA-6A362E92AFF5}">
      <dgm:prSet phldrT="[Text]" phldr="0"/>
      <dgm:spPr/>
      <dgm:t>
        <a:bodyPr/>
        <a:lstStyle/>
        <a:p>
          <a:pPr rtl="0"/>
          <a:r>
            <a:rPr lang="en-US">
              <a:latin typeface="Arial"/>
              <a:cs typeface="Arial"/>
            </a:rPr>
            <a:t>Drill hole in each fin and insert a smaller shaft inside</a:t>
          </a:r>
        </a:p>
      </dgm:t>
    </dgm:pt>
    <dgm:pt modelId="{DFEA440D-3C54-4645-A01A-23456227712D}" type="parTrans" cxnId="{B6C2B6AF-FE4E-40C9-8261-D75CF7689276}">
      <dgm:prSet/>
      <dgm:spPr/>
      <dgm:t>
        <a:bodyPr/>
        <a:lstStyle/>
        <a:p>
          <a:endParaRPr lang="en-US"/>
        </a:p>
      </dgm:t>
    </dgm:pt>
    <dgm:pt modelId="{5C9B6E6D-94EC-478F-8EE0-C6AEBEB62754}" type="sibTrans" cxnId="{B6C2B6AF-FE4E-40C9-8261-D75CF7689276}">
      <dgm:prSet/>
      <dgm:spPr/>
      <dgm:t>
        <a:bodyPr/>
        <a:lstStyle/>
        <a:p>
          <a:endParaRPr lang="en-US"/>
        </a:p>
      </dgm:t>
    </dgm:pt>
    <dgm:pt modelId="{08C4D900-E275-47D4-853B-2EE45E29C965}">
      <dgm:prSet phldrT="[Text]" phldr="0"/>
      <dgm:spPr/>
      <dgm:t>
        <a:bodyPr/>
        <a:lstStyle/>
        <a:p>
          <a:pPr rtl="0"/>
          <a:r>
            <a:rPr lang="en-US">
              <a:latin typeface="Arial"/>
              <a:cs typeface="Arial"/>
            </a:rPr>
            <a:t>Might be weaker and compromise the fin</a:t>
          </a:r>
        </a:p>
      </dgm:t>
    </dgm:pt>
    <dgm:pt modelId="{A73D0E29-2509-41A1-B5FF-AA307DD2147A}" type="parTrans" cxnId="{338F9891-15B0-464C-B94C-1EC7F0E31C91}">
      <dgm:prSet/>
      <dgm:spPr/>
      <dgm:t>
        <a:bodyPr/>
        <a:lstStyle/>
        <a:p>
          <a:endParaRPr lang="en-US"/>
        </a:p>
      </dgm:t>
    </dgm:pt>
    <dgm:pt modelId="{01B301FC-FA2E-4108-A31E-906FB461CC53}" type="sibTrans" cxnId="{338F9891-15B0-464C-B94C-1EC7F0E31C91}">
      <dgm:prSet/>
      <dgm:spPr/>
      <dgm:t>
        <a:bodyPr/>
        <a:lstStyle/>
        <a:p>
          <a:endParaRPr lang="en-US"/>
        </a:p>
      </dgm:t>
    </dgm:pt>
    <dgm:pt modelId="{0CC7E40E-A011-429F-86F7-B802EB994498}">
      <dgm:prSet phldrT="[Text]" phldr="0"/>
      <dgm:spPr/>
      <dgm:t>
        <a:bodyPr/>
        <a:lstStyle/>
        <a:p>
          <a:pPr rtl="0"/>
          <a:r>
            <a:rPr lang="en-US">
              <a:latin typeface="Arial"/>
              <a:cs typeface="Arial"/>
            </a:rPr>
            <a:t>Shaft would fail from bending</a:t>
          </a:r>
        </a:p>
      </dgm:t>
    </dgm:pt>
    <dgm:pt modelId="{7AB1C5CC-580C-4827-B25E-C20E0F71EB84}" type="parTrans" cxnId="{FBF0D593-1241-4FFC-B76F-8F42B17BF960}">
      <dgm:prSet/>
      <dgm:spPr/>
      <dgm:t>
        <a:bodyPr/>
        <a:lstStyle/>
        <a:p>
          <a:endParaRPr lang="en-US"/>
        </a:p>
      </dgm:t>
    </dgm:pt>
    <dgm:pt modelId="{F8536E61-573B-4726-96C6-C077D59A8AB8}" type="sibTrans" cxnId="{FBF0D593-1241-4FFC-B76F-8F42B17BF960}">
      <dgm:prSet/>
      <dgm:spPr/>
      <dgm:t>
        <a:bodyPr/>
        <a:lstStyle/>
        <a:p>
          <a:endParaRPr lang="en-US"/>
        </a:p>
      </dgm:t>
    </dgm:pt>
    <dgm:pt modelId="{A7FF7570-E8DD-475F-89A7-E697A8E703DB}" type="pres">
      <dgm:prSet presAssocID="{A6BE15CC-CCA6-4B8B-A470-939B2E28611F}" presName="composite" presStyleCnt="0">
        <dgm:presLayoutVars>
          <dgm:chMax val="1"/>
          <dgm:dir/>
          <dgm:resizeHandles val="exact"/>
        </dgm:presLayoutVars>
      </dgm:prSet>
      <dgm:spPr/>
    </dgm:pt>
    <dgm:pt modelId="{705F73BB-45A5-4479-A693-4811122FB168}" type="pres">
      <dgm:prSet presAssocID="{121AEC7F-8AE5-49F8-9236-93D9F47365D6}" presName="roof" presStyleLbl="dkBgShp" presStyleIdx="0" presStyleCnt="2"/>
      <dgm:spPr>
        <a:solidFill>
          <a:schemeClr val="accent1">
            <a:lumMod val="75000"/>
          </a:schemeClr>
        </a:solidFill>
      </dgm:spPr>
    </dgm:pt>
    <dgm:pt modelId="{3E57D9EB-8450-4259-B380-63A4B15F33E3}" type="pres">
      <dgm:prSet presAssocID="{121AEC7F-8AE5-49F8-9236-93D9F47365D6}" presName="pillars" presStyleCnt="0"/>
      <dgm:spPr/>
    </dgm:pt>
    <dgm:pt modelId="{270FD6BA-12B8-4F55-A146-F33BF70BFB31}" type="pres">
      <dgm:prSet presAssocID="{121AEC7F-8AE5-49F8-9236-93D9F47365D6}" presName="pillar1" presStyleLbl="node1" presStyleIdx="0" presStyleCnt="3">
        <dgm:presLayoutVars>
          <dgm:bulletEnabled val="1"/>
        </dgm:presLayoutVars>
      </dgm:prSet>
      <dgm:spPr>
        <a:solidFill>
          <a:schemeClr val="accent1">
            <a:lumMod val="75000"/>
          </a:schemeClr>
        </a:solidFill>
      </dgm:spPr>
    </dgm:pt>
    <dgm:pt modelId="{0C447125-2584-4A33-A896-AFED4C8CB05D}" type="pres">
      <dgm:prSet presAssocID="{08C4D900-E275-47D4-853B-2EE45E29C965}" presName="pillarX" presStyleLbl="node1" presStyleIdx="1" presStyleCnt="3">
        <dgm:presLayoutVars>
          <dgm:bulletEnabled val="1"/>
        </dgm:presLayoutVars>
      </dgm:prSet>
      <dgm:spPr>
        <a:solidFill>
          <a:schemeClr val="accent1">
            <a:lumMod val="75000"/>
          </a:schemeClr>
        </a:solidFill>
      </dgm:spPr>
    </dgm:pt>
    <dgm:pt modelId="{A44B712E-A431-4110-A288-CFA5D0FDE5EF}" type="pres">
      <dgm:prSet presAssocID="{0CC7E40E-A011-429F-86F7-B802EB994498}" presName="pillarX" presStyleLbl="node1" presStyleIdx="2" presStyleCnt="3">
        <dgm:presLayoutVars>
          <dgm:bulletEnabled val="1"/>
        </dgm:presLayoutVars>
      </dgm:prSet>
      <dgm:spPr>
        <a:solidFill>
          <a:schemeClr val="accent1">
            <a:lumMod val="75000"/>
          </a:schemeClr>
        </a:solidFill>
      </dgm:spPr>
    </dgm:pt>
    <dgm:pt modelId="{6E580F40-C181-4AA9-8F4B-D1EEDD883C59}" type="pres">
      <dgm:prSet presAssocID="{121AEC7F-8AE5-49F8-9236-93D9F47365D6}" presName="base" presStyleLbl="dkBgShp" presStyleIdx="1" presStyleCnt="2"/>
      <dgm:spPr>
        <a:solidFill>
          <a:schemeClr val="accent1">
            <a:lumMod val="75000"/>
          </a:schemeClr>
        </a:solidFill>
      </dgm:spPr>
    </dgm:pt>
  </dgm:ptLst>
  <dgm:cxnLst>
    <dgm:cxn modelId="{2DEDD523-F36D-4007-B09C-0F11526D7746}" srcId="{A6BE15CC-CCA6-4B8B-A470-939B2E28611F}" destId="{121AEC7F-8AE5-49F8-9236-93D9F47365D6}" srcOrd="0" destOrd="0" parTransId="{752F3D87-BE93-4C45-A55D-082CE4763070}" sibTransId="{4EC063BF-D61A-4B8C-B32E-63A9FF62BDB3}"/>
    <dgm:cxn modelId="{13AC8C2B-7915-48A6-8AEC-330317F4FA2B}" type="presOf" srcId="{08C4D900-E275-47D4-853B-2EE45E29C965}" destId="{0C447125-2584-4A33-A896-AFED4C8CB05D}" srcOrd="0" destOrd="0" presId="urn:microsoft.com/office/officeart/2005/8/layout/hList3"/>
    <dgm:cxn modelId="{79B18C3C-3850-4236-8444-2628A8ABE58E}" type="presOf" srcId="{0CC7E40E-A011-429F-86F7-B802EB994498}" destId="{A44B712E-A431-4110-A288-CFA5D0FDE5EF}" srcOrd="0" destOrd="0" presId="urn:microsoft.com/office/officeart/2005/8/layout/hList3"/>
    <dgm:cxn modelId="{E86F6D52-F619-4653-878E-E22B4F4C9937}" type="presOf" srcId="{121AEC7F-8AE5-49F8-9236-93D9F47365D6}" destId="{705F73BB-45A5-4479-A693-4811122FB168}" srcOrd="0" destOrd="0" presId="urn:microsoft.com/office/officeart/2005/8/layout/hList3"/>
    <dgm:cxn modelId="{DE4B3C54-1173-421A-B54E-A9BA16BA5CE1}" type="presOf" srcId="{EEBF94C5-3E11-4AA5-BBCA-6A362E92AFF5}" destId="{270FD6BA-12B8-4F55-A146-F33BF70BFB31}" srcOrd="0" destOrd="0" presId="urn:microsoft.com/office/officeart/2005/8/layout/hList3"/>
    <dgm:cxn modelId="{338F9891-15B0-464C-B94C-1EC7F0E31C91}" srcId="{121AEC7F-8AE5-49F8-9236-93D9F47365D6}" destId="{08C4D900-E275-47D4-853B-2EE45E29C965}" srcOrd="1" destOrd="0" parTransId="{A73D0E29-2509-41A1-B5FF-AA307DD2147A}" sibTransId="{01B301FC-FA2E-4108-A31E-906FB461CC53}"/>
    <dgm:cxn modelId="{FBF0D593-1241-4FFC-B76F-8F42B17BF960}" srcId="{121AEC7F-8AE5-49F8-9236-93D9F47365D6}" destId="{0CC7E40E-A011-429F-86F7-B802EB994498}" srcOrd="2" destOrd="0" parTransId="{7AB1C5CC-580C-4827-B25E-C20E0F71EB84}" sibTransId="{F8536E61-573B-4726-96C6-C077D59A8AB8}"/>
    <dgm:cxn modelId="{B6C2B6AF-FE4E-40C9-8261-D75CF7689276}" srcId="{121AEC7F-8AE5-49F8-9236-93D9F47365D6}" destId="{EEBF94C5-3E11-4AA5-BBCA-6A362E92AFF5}" srcOrd="0" destOrd="0" parTransId="{DFEA440D-3C54-4645-A01A-23456227712D}" sibTransId="{5C9B6E6D-94EC-478F-8EE0-C6AEBEB62754}"/>
    <dgm:cxn modelId="{12C518BE-C6CA-4329-8474-9593249024BC}" type="presOf" srcId="{A6BE15CC-CCA6-4B8B-A470-939B2E28611F}" destId="{A7FF7570-E8DD-475F-89A7-E697A8E703DB}" srcOrd="0" destOrd="0" presId="urn:microsoft.com/office/officeart/2005/8/layout/hList3"/>
    <dgm:cxn modelId="{B5FA98A0-E1BC-430F-926B-647AEFD63406}" type="presParOf" srcId="{A7FF7570-E8DD-475F-89A7-E697A8E703DB}" destId="{705F73BB-45A5-4479-A693-4811122FB168}" srcOrd="0" destOrd="0" presId="urn:microsoft.com/office/officeart/2005/8/layout/hList3"/>
    <dgm:cxn modelId="{E6A57F39-29D7-48DA-9BA0-D41631FC3CA8}" type="presParOf" srcId="{A7FF7570-E8DD-475F-89A7-E697A8E703DB}" destId="{3E57D9EB-8450-4259-B380-63A4B15F33E3}" srcOrd="1" destOrd="0" presId="urn:microsoft.com/office/officeart/2005/8/layout/hList3"/>
    <dgm:cxn modelId="{5CC97E37-7E7B-41DA-AAFF-16BEC5A2010D}" type="presParOf" srcId="{3E57D9EB-8450-4259-B380-63A4B15F33E3}" destId="{270FD6BA-12B8-4F55-A146-F33BF70BFB31}" srcOrd="0" destOrd="0" presId="urn:microsoft.com/office/officeart/2005/8/layout/hList3"/>
    <dgm:cxn modelId="{4F07C806-F20C-4F29-9874-0E4E70095227}" type="presParOf" srcId="{3E57D9EB-8450-4259-B380-63A4B15F33E3}" destId="{0C447125-2584-4A33-A896-AFED4C8CB05D}" srcOrd="1" destOrd="0" presId="urn:microsoft.com/office/officeart/2005/8/layout/hList3"/>
    <dgm:cxn modelId="{8E647CD1-33B0-4C5F-AA4B-9915388E4E81}" type="presParOf" srcId="{3E57D9EB-8450-4259-B380-63A4B15F33E3}" destId="{A44B712E-A431-4110-A288-CFA5D0FDE5EF}" srcOrd="2" destOrd="0" presId="urn:microsoft.com/office/officeart/2005/8/layout/hList3"/>
    <dgm:cxn modelId="{55A51533-52F6-4217-9BA0-CC6501CFD485}" type="presParOf" srcId="{A7FF7570-E8DD-475F-89A7-E697A8E703DB}" destId="{6E580F40-C181-4AA9-8F4B-D1EEDD883C5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2A11CD-09CD-4BFB-94D6-8EEAB5B16CE4}" type="doc">
      <dgm:prSet loTypeId="urn:microsoft.com/office/officeart/2005/8/layout/defaul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F3484AE1-DBDC-4987-81D4-621BCC779107}">
      <dgm:prSet/>
      <dgm:spPr/>
      <dgm:t>
        <a:bodyPr/>
        <a:lstStyle/>
        <a:p>
          <a:r>
            <a:rPr lang="en-US"/>
            <a:t>Back fin body</a:t>
          </a:r>
        </a:p>
      </dgm:t>
    </dgm:pt>
    <dgm:pt modelId="{D81AAD6C-5E85-4AF7-A803-4DA6B7D4FA1F}" type="parTrans" cxnId="{85567D89-AB6B-4FD3-B8F7-E90818FB100C}">
      <dgm:prSet/>
      <dgm:spPr/>
      <dgm:t>
        <a:bodyPr/>
        <a:lstStyle/>
        <a:p>
          <a:endParaRPr lang="en-US"/>
        </a:p>
      </dgm:t>
    </dgm:pt>
    <dgm:pt modelId="{BE10FD52-62BF-4B62-B3F2-191A4AB72A70}" type="sibTrans" cxnId="{85567D89-AB6B-4FD3-B8F7-E90818FB100C}">
      <dgm:prSet/>
      <dgm:spPr/>
      <dgm:t>
        <a:bodyPr/>
        <a:lstStyle/>
        <a:p>
          <a:endParaRPr lang="en-US"/>
        </a:p>
      </dgm:t>
    </dgm:pt>
    <dgm:pt modelId="{0B2708FB-7FEB-4C06-8D56-4AC39BF6ECC2}">
      <dgm:prSet/>
      <dgm:spPr/>
      <dgm:t>
        <a:bodyPr/>
        <a:lstStyle/>
        <a:p>
          <a:r>
            <a:rPr lang="en-US"/>
            <a:t>Frontal Motor Mount </a:t>
          </a:r>
        </a:p>
      </dgm:t>
    </dgm:pt>
    <dgm:pt modelId="{202F6193-F206-439B-8349-0C97455FC2F5}" type="parTrans" cxnId="{6160A3C4-3747-4928-B1E0-4ED49509486D}">
      <dgm:prSet/>
      <dgm:spPr/>
      <dgm:t>
        <a:bodyPr/>
        <a:lstStyle/>
        <a:p>
          <a:endParaRPr lang="en-US"/>
        </a:p>
      </dgm:t>
    </dgm:pt>
    <dgm:pt modelId="{B9EF3592-9DA8-4BE4-AD72-80858FEBD47C}" type="sibTrans" cxnId="{6160A3C4-3747-4928-B1E0-4ED49509486D}">
      <dgm:prSet/>
      <dgm:spPr/>
      <dgm:t>
        <a:bodyPr/>
        <a:lstStyle/>
        <a:p>
          <a:endParaRPr lang="en-US"/>
        </a:p>
      </dgm:t>
    </dgm:pt>
    <dgm:pt modelId="{3901E16C-87FB-4149-A581-544225DA4F5A}">
      <dgm:prSet/>
      <dgm:spPr/>
      <dgm:t>
        <a:bodyPr/>
        <a:lstStyle/>
        <a:p>
          <a:r>
            <a:rPr lang="en-US"/>
            <a:t>Frontal Deflecting Surface</a:t>
          </a:r>
        </a:p>
      </dgm:t>
    </dgm:pt>
    <dgm:pt modelId="{5A413BF9-8452-417E-9E21-31CF49C06621}" type="parTrans" cxnId="{B06B43B7-A0A1-4BA9-9054-7ABD48D9326E}">
      <dgm:prSet/>
      <dgm:spPr/>
      <dgm:t>
        <a:bodyPr/>
        <a:lstStyle/>
        <a:p>
          <a:endParaRPr lang="en-US"/>
        </a:p>
      </dgm:t>
    </dgm:pt>
    <dgm:pt modelId="{C3DD8662-F212-4071-B826-2AE75EA359E8}" type="sibTrans" cxnId="{B06B43B7-A0A1-4BA9-9054-7ABD48D9326E}">
      <dgm:prSet/>
      <dgm:spPr/>
      <dgm:t>
        <a:bodyPr/>
        <a:lstStyle/>
        <a:p>
          <a:endParaRPr lang="en-US"/>
        </a:p>
      </dgm:t>
    </dgm:pt>
    <dgm:pt modelId="{24FC7847-16FF-458B-ABF2-9F06E3A11857}">
      <dgm:prSet/>
      <dgm:spPr/>
      <dgm:t>
        <a:bodyPr/>
        <a:lstStyle/>
        <a:p>
          <a:r>
            <a:rPr lang="en-US"/>
            <a:t>Rear Deflecting Surface</a:t>
          </a:r>
        </a:p>
      </dgm:t>
    </dgm:pt>
    <dgm:pt modelId="{A3D070BA-0AC7-43F9-94F0-1961EEDAD021}" type="parTrans" cxnId="{0DF98171-15CC-48DE-ACE5-304A49D9A426}">
      <dgm:prSet/>
      <dgm:spPr/>
      <dgm:t>
        <a:bodyPr/>
        <a:lstStyle/>
        <a:p>
          <a:endParaRPr lang="en-US"/>
        </a:p>
      </dgm:t>
    </dgm:pt>
    <dgm:pt modelId="{5A517095-A450-409D-83BB-F9B9ADC99863}" type="sibTrans" cxnId="{0DF98171-15CC-48DE-ACE5-304A49D9A426}">
      <dgm:prSet/>
      <dgm:spPr/>
      <dgm:t>
        <a:bodyPr/>
        <a:lstStyle/>
        <a:p>
          <a:endParaRPr lang="en-US"/>
        </a:p>
      </dgm:t>
    </dgm:pt>
    <dgm:pt modelId="{D201C9C4-B6CD-43ED-B85D-30A31BD3A966}">
      <dgm:prSet/>
      <dgm:spPr/>
      <dgm:t>
        <a:bodyPr/>
        <a:lstStyle/>
        <a:p>
          <a:r>
            <a:rPr lang="en-US"/>
            <a:t>Mounting Hub</a:t>
          </a:r>
        </a:p>
      </dgm:t>
    </dgm:pt>
    <dgm:pt modelId="{F052B126-A161-459B-BB66-627E3E427B71}" type="parTrans" cxnId="{C06FCCA1-E495-4160-9396-D1B2BA5576FB}">
      <dgm:prSet/>
      <dgm:spPr/>
      <dgm:t>
        <a:bodyPr/>
        <a:lstStyle/>
        <a:p>
          <a:endParaRPr lang="en-US"/>
        </a:p>
      </dgm:t>
    </dgm:pt>
    <dgm:pt modelId="{F5DD3575-4B24-4B75-8F6F-B9B0E70F5FD3}" type="sibTrans" cxnId="{C06FCCA1-E495-4160-9396-D1B2BA5576FB}">
      <dgm:prSet/>
      <dgm:spPr/>
      <dgm:t>
        <a:bodyPr/>
        <a:lstStyle/>
        <a:p>
          <a:endParaRPr lang="en-US"/>
        </a:p>
      </dgm:t>
    </dgm:pt>
    <dgm:pt modelId="{26E02F06-A773-4D16-BC2E-BCEF617AB73C}" type="pres">
      <dgm:prSet presAssocID="{2E2A11CD-09CD-4BFB-94D6-8EEAB5B16CE4}" presName="diagram" presStyleCnt="0">
        <dgm:presLayoutVars>
          <dgm:dir/>
          <dgm:resizeHandles val="exact"/>
        </dgm:presLayoutVars>
      </dgm:prSet>
      <dgm:spPr/>
    </dgm:pt>
    <dgm:pt modelId="{B45A1F01-5318-4020-908C-D76CFB742991}" type="pres">
      <dgm:prSet presAssocID="{F3484AE1-DBDC-4987-81D4-621BCC779107}" presName="node" presStyleLbl="node1" presStyleIdx="0" presStyleCnt="5">
        <dgm:presLayoutVars>
          <dgm:bulletEnabled val="1"/>
        </dgm:presLayoutVars>
      </dgm:prSet>
      <dgm:spPr/>
    </dgm:pt>
    <dgm:pt modelId="{AC7ADA70-76E9-447F-B2C1-4EE3533DFE3C}" type="pres">
      <dgm:prSet presAssocID="{BE10FD52-62BF-4B62-B3F2-191A4AB72A70}" presName="sibTrans" presStyleCnt="0"/>
      <dgm:spPr/>
    </dgm:pt>
    <dgm:pt modelId="{E2C2789C-6A50-458C-AB0F-6582F851BA4F}" type="pres">
      <dgm:prSet presAssocID="{0B2708FB-7FEB-4C06-8D56-4AC39BF6ECC2}" presName="node" presStyleLbl="node1" presStyleIdx="1" presStyleCnt="5">
        <dgm:presLayoutVars>
          <dgm:bulletEnabled val="1"/>
        </dgm:presLayoutVars>
      </dgm:prSet>
      <dgm:spPr/>
    </dgm:pt>
    <dgm:pt modelId="{E99E6E39-1C92-40E8-B78C-F0ADEB9283DE}" type="pres">
      <dgm:prSet presAssocID="{B9EF3592-9DA8-4BE4-AD72-80858FEBD47C}" presName="sibTrans" presStyleCnt="0"/>
      <dgm:spPr/>
    </dgm:pt>
    <dgm:pt modelId="{CDABF5C7-B4F1-4E5B-BA38-563CF89C039E}" type="pres">
      <dgm:prSet presAssocID="{3901E16C-87FB-4149-A581-544225DA4F5A}" presName="node" presStyleLbl="node1" presStyleIdx="2" presStyleCnt="5">
        <dgm:presLayoutVars>
          <dgm:bulletEnabled val="1"/>
        </dgm:presLayoutVars>
      </dgm:prSet>
      <dgm:spPr/>
    </dgm:pt>
    <dgm:pt modelId="{A5DD061E-9547-4ACA-9585-2C3A7BD553FD}" type="pres">
      <dgm:prSet presAssocID="{C3DD8662-F212-4071-B826-2AE75EA359E8}" presName="sibTrans" presStyleCnt="0"/>
      <dgm:spPr/>
    </dgm:pt>
    <dgm:pt modelId="{988CAE05-D6B1-41A6-BD0F-0A2223B47A1B}" type="pres">
      <dgm:prSet presAssocID="{24FC7847-16FF-458B-ABF2-9F06E3A11857}" presName="node" presStyleLbl="node1" presStyleIdx="3" presStyleCnt="5">
        <dgm:presLayoutVars>
          <dgm:bulletEnabled val="1"/>
        </dgm:presLayoutVars>
      </dgm:prSet>
      <dgm:spPr/>
    </dgm:pt>
    <dgm:pt modelId="{84CC32D0-7164-4838-A48E-9593B9B02590}" type="pres">
      <dgm:prSet presAssocID="{5A517095-A450-409D-83BB-F9B9ADC99863}" presName="sibTrans" presStyleCnt="0"/>
      <dgm:spPr/>
    </dgm:pt>
    <dgm:pt modelId="{F9758AF1-DCF5-47FD-BBEA-BC4E90F95C31}" type="pres">
      <dgm:prSet presAssocID="{D201C9C4-B6CD-43ED-B85D-30A31BD3A966}" presName="node" presStyleLbl="node1" presStyleIdx="4" presStyleCnt="5">
        <dgm:presLayoutVars>
          <dgm:bulletEnabled val="1"/>
        </dgm:presLayoutVars>
      </dgm:prSet>
      <dgm:spPr/>
    </dgm:pt>
  </dgm:ptLst>
  <dgm:cxnLst>
    <dgm:cxn modelId="{7FD7B40B-230A-4F5C-B754-FB7E561870B0}" type="presOf" srcId="{2E2A11CD-09CD-4BFB-94D6-8EEAB5B16CE4}" destId="{26E02F06-A773-4D16-BC2E-BCEF617AB73C}" srcOrd="0" destOrd="0" presId="urn:microsoft.com/office/officeart/2005/8/layout/default"/>
    <dgm:cxn modelId="{4E54FE0D-B160-4D6D-9CF5-CE000969E465}" type="presOf" srcId="{0B2708FB-7FEB-4C06-8D56-4AC39BF6ECC2}" destId="{E2C2789C-6A50-458C-AB0F-6582F851BA4F}" srcOrd="0" destOrd="0" presId="urn:microsoft.com/office/officeart/2005/8/layout/default"/>
    <dgm:cxn modelId="{BCE6F81F-C434-402C-92CE-7C750BD9C110}" type="presOf" srcId="{24FC7847-16FF-458B-ABF2-9F06E3A11857}" destId="{988CAE05-D6B1-41A6-BD0F-0A2223B47A1B}" srcOrd="0" destOrd="0" presId="urn:microsoft.com/office/officeart/2005/8/layout/default"/>
    <dgm:cxn modelId="{909D343F-3DBA-4592-8F78-D700B52675B1}" type="presOf" srcId="{D201C9C4-B6CD-43ED-B85D-30A31BD3A966}" destId="{F9758AF1-DCF5-47FD-BBEA-BC4E90F95C31}" srcOrd="0" destOrd="0" presId="urn:microsoft.com/office/officeart/2005/8/layout/default"/>
    <dgm:cxn modelId="{0DF98171-15CC-48DE-ACE5-304A49D9A426}" srcId="{2E2A11CD-09CD-4BFB-94D6-8EEAB5B16CE4}" destId="{24FC7847-16FF-458B-ABF2-9F06E3A11857}" srcOrd="3" destOrd="0" parTransId="{A3D070BA-0AC7-43F9-94F0-1961EEDAD021}" sibTransId="{5A517095-A450-409D-83BB-F9B9ADC99863}"/>
    <dgm:cxn modelId="{9F75E65A-1A87-443C-A6E4-F7A294957234}" type="presOf" srcId="{3901E16C-87FB-4149-A581-544225DA4F5A}" destId="{CDABF5C7-B4F1-4E5B-BA38-563CF89C039E}" srcOrd="0" destOrd="0" presId="urn:microsoft.com/office/officeart/2005/8/layout/default"/>
    <dgm:cxn modelId="{85567D89-AB6B-4FD3-B8F7-E90818FB100C}" srcId="{2E2A11CD-09CD-4BFB-94D6-8EEAB5B16CE4}" destId="{F3484AE1-DBDC-4987-81D4-621BCC779107}" srcOrd="0" destOrd="0" parTransId="{D81AAD6C-5E85-4AF7-A803-4DA6B7D4FA1F}" sibTransId="{BE10FD52-62BF-4B62-B3F2-191A4AB72A70}"/>
    <dgm:cxn modelId="{C06FCCA1-E495-4160-9396-D1B2BA5576FB}" srcId="{2E2A11CD-09CD-4BFB-94D6-8EEAB5B16CE4}" destId="{D201C9C4-B6CD-43ED-B85D-30A31BD3A966}" srcOrd="4" destOrd="0" parTransId="{F052B126-A161-459B-BB66-627E3E427B71}" sibTransId="{F5DD3575-4B24-4B75-8F6F-B9B0E70F5FD3}"/>
    <dgm:cxn modelId="{1616E9AF-18FA-4E86-8305-589B8DEE7AEF}" type="presOf" srcId="{F3484AE1-DBDC-4987-81D4-621BCC779107}" destId="{B45A1F01-5318-4020-908C-D76CFB742991}" srcOrd="0" destOrd="0" presId="urn:microsoft.com/office/officeart/2005/8/layout/default"/>
    <dgm:cxn modelId="{B06B43B7-A0A1-4BA9-9054-7ABD48D9326E}" srcId="{2E2A11CD-09CD-4BFB-94D6-8EEAB5B16CE4}" destId="{3901E16C-87FB-4149-A581-544225DA4F5A}" srcOrd="2" destOrd="0" parTransId="{5A413BF9-8452-417E-9E21-31CF49C06621}" sibTransId="{C3DD8662-F212-4071-B826-2AE75EA359E8}"/>
    <dgm:cxn modelId="{6160A3C4-3747-4928-B1E0-4ED49509486D}" srcId="{2E2A11CD-09CD-4BFB-94D6-8EEAB5B16CE4}" destId="{0B2708FB-7FEB-4C06-8D56-4AC39BF6ECC2}" srcOrd="1" destOrd="0" parTransId="{202F6193-F206-439B-8349-0C97455FC2F5}" sibTransId="{B9EF3592-9DA8-4BE4-AD72-80858FEBD47C}"/>
    <dgm:cxn modelId="{CF9B735C-5BBB-413D-9E59-6307ADA20196}" type="presParOf" srcId="{26E02F06-A773-4D16-BC2E-BCEF617AB73C}" destId="{B45A1F01-5318-4020-908C-D76CFB742991}" srcOrd="0" destOrd="0" presId="urn:microsoft.com/office/officeart/2005/8/layout/default"/>
    <dgm:cxn modelId="{D07BCAD8-5A56-4AEA-81FD-53D0B1448A86}" type="presParOf" srcId="{26E02F06-A773-4D16-BC2E-BCEF617AB73C}" destId="{AC7ADA70-76E9-447F-B2C1-4EE3533DFE3C}" srcOrd="1" destOrd="0" presId="urn:microsoft.com/office/officeart/2005/8/layout/default"/>
    <dgm:cxn modelId="{C7809E44-EE1C-4C93-8245-2D7AA10BEA9E}" type="presParOf" srcId="{26E02F06-A773-4D16-BC2E-BCEF617AB73C}" destId="{E2C2789C-6A50-458C-AB0F-6582F851BA4F}" srcOrd="2" destOrd="0" presId="urn:microsoft.com/office/officeart/2005/8/layout/default"/>
    <dgm:cxn modelId="{E820A1D7-B86B-491A-BE56-B41FC5A50B6A}" type="presParOf" srcId="{26E02F06-A773-4D16-BC2E-BCEF617AB73C}" destId="{E99E6E39-1C92-40E8-B78C-F0ADEB9283DE}" srcOrd="3" destOrd="0" presId="urn:microsoft.com/office/officeart/2005/8/layout/default"/>
    <dgm:cxn modelId="{5EB9F391-9C02-4953-98D6-9E4B0DBE3CB0}" type="presParOf" srcId="{26E02F06-A773-4D16-BC2E-BCEF617AB73C}" destId="{CDABF5C7-B4F1-4E5B-BA38-563CF89C039E}" srcOrd="4" destOrd="0" presId="urn:microsoft.com/office/officeart/2005/8/layout/default"/>
    <dgm:cxn modelId="{87937996-4A24-4B17-8E01-FDF9BB81DF11}" type="presParOf" srcId="{26E02F06-A773-4D16-BC2E-BCEF617AB73C}" destId="{A5DD061E-9547-4ACA-9585-2C3A7BD553FD}" srcOrd="5" destOrd="0" presId="urn:microsoft.com/office/officeart/2005/8/layout/default"/>
    <dgm:cxn modelId="{0E8791BA-116F-4A29-8C2B-D5ECC90212CF}" type="presParOf" srcId="{26E02F06-A773-4D16-BC2E-BCEF617AB73C}" destId="{988CAE05-D6B1-41A6-BD0F-0A2223B47A1B}" srcOrd="6" destOrd="0" presId="urn:microsoft.com/office/officeart/2005/8/layout/default"/>
    <dgm:cxn modelId="{4EAF189D-22DA-4DBA-B2E0-BC4AA3C726F4}" type="presParOf" srcId="{26E02F06-A773-4D16-BC2E-BCEF617AB73C}" destId="{84CC32D0-7164-4838-A48E-9593B9B02590}" srcOrd="7" destOrd="0" presId="urn:microsoft.com/office/officeart/2005/8/layout/default"/>
    <dgm:cxn modelId="{EAA89D85-1CAC-4F87-9532-E89867F827E6}" type="presParOf" srcId="{26E02F06-A773-4D16-BC2E-BCEF617AB73C}" destId="{F9758AF1-DCF5-47FD-BBEA-BC4E90F95C3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EF435D1-B84B-4AD2-9B86-F9D856B91C45}" type="doc">
      <dgm:prSet loTypeId="urn:microsoft.com/office/officeart/2011/layout/Circle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63F65C-36AA-4395-9B02-BEEF77DBA8A8}">
      <dgm:prSet/>
      <dgm:spPr/>
      <dgm:t>
        <a:bodyPr/>
        <a:lstStyle/>
        <a:p>
          <a:pPr rtl="0"/>
          <a:r>
            <a:rPr lang="en-US">
              <a:latin typeface="Arial"/>
              <a:cs typeface="Arial"/>
            </a:rPr>
            <a:t>Create CAD for fin deflection </a:t>
          </a:r>
          <a:r>
            <a:rPr lang="en-US">
              <a:latin typeface="Arial"/>
              <a:cs typeface="Calibri Light"/>
            </a:rPr>
            <a:t>design</a:t>
          </a:r>
          <a:endParaRPr lang="en-US">
            <a:latin typeface="Arial"/>
            <a:cs typeface="Arial"/>
          </a:endParaRPr>
        </a:p>
      </dgm:t>
    </dgm:pt>
    <dgm:pt modelId="{4E540D59-24F7-4507-9109-2D2A2D7B00E6}" type="parTrans" cxnId="{A07F5A37-4EC3-425F-9096-D2514E35B8E3}">
      <dgm:prSet/>
      <dgm:spPr/>
      <dgm:t>
        <a:bodyPr/>
        <a:lstStyle/>
        <a:p>
          <a:endParaRPr lang="en-US"/>
        </a:p>
      </dgm:t>
    </dgm:pt>
    <dgm:pt modelId="{3645C572-61C0-40F5-9CDB-9D08F88CD565}" type="sibTrans" cxnId="{A07F5A37-4EC3-425F-9096-D2514E35B8E3}">
      <dgm:prSet/>
      <dgm:spPr/>
      <dgm:t>
        <a:bodyPr/>
        <a:lstStyle/>
        <a:p>
          <a:endParaRPr lang="en-US"/>
        </a:p>
      </dgm:t>
    </dgm:pt>
    <dgm:pt modelId="{FCDDEABA-9BA5-4D47-B55F-6D693B0E2416}">
      <dgm:prSet/>
      <dgm:spPr/>
      <dgm:t>
        <a:bodyPr/>
        <a:lstStyle/>
        <a:p>
          <a:pPr rtl="0"/>
          <a:r>
            <a:rPr lang="en-US">
              <a:latin typeface="Arial"/>
              <a:cs typeface="Arial"/>
            </a:rPr>
            <a:t>Assembly of the projectile </a:t>
          </a:r>
        </a:p>
      </dgm:t>
    </dgm:pt>
    <dgm:pt modelId="{8DB74DFA-BF74-45B3-A350-65D369D1D359}" type="parTrans" cxnId="{45A85396-6B3D-41E4-83C9-314D7CF18141}">
      <dgm:prSet/>
      <dgm:spPr/>
      <dgm:t>
        <a:bodyPr/>
        <a:lstStyle/>
        <a:p>
          <a:endParaRPr lang="en-US"/>
        </a:p>
      </dgm:t>
    </dgm:pt>
    <dgm:pt modelId="{CD5C8E2E-544E-4F4F-8A0B-68A2FE0F00B7}" type="sibTrans" cxnId="{45A85396-6B3D-41E4-83C9-314D7CF18141}">
      <dgm:prSet/>
      <dgm:spPr/>
      <dgm:t>
        <a:bodyPr/>
        <a:lstStyle/>
        <a:p>
          <a:endParaRPr lang="en-US"/>
        </a:p>
      </dgm:t>
    </dgm:pt>
    <dgm:pt modelId="{12B27429-83EF-487A-BE4D-47CB1A2B1037}">
      <dgm:prSet phldr="0"/>
      <dgm:spPr/>
      <dgm:t>
        <a:bodyPr/>
        <a:lstStyle/>
        <a:p>
          <a:pPr rtl="0"/>
          <a:r>
            <a:rPr lang="en-US">
              <a:latin typeface="Arial"/>
              <a:cs typeface="Arial"/>
            </a:rPr>
            <a:t>Redesigning the nose cone</a:t>
          </a:r>
          <a:endParaRPr lang="en-US">
            <a:latin typeface="Calibri Light" panose="020F0302020204030204"/>
          </a:endParaRPr>
        </a:p>
      </dgm:t>
    </dgm:pt>
    <dgm:pt modelId="{17DC169F-A5B5-41C2-B0DD-EFAE3B9617CF}" type="parTrans" cxnId="{2A32A906-CC0F-46CF-A340-7D7E83017932}">
      <dgm:prSet/>
      <dgm:spPr/>
    </dgm:pt>
    <dgm:pt modelId="{EAB52CBD-896F-4F26-82E9-52F027B3A70C}" type="sibTrans" cxnId="{2A32A906-CC0F-46CF-A340-7D7E83017932}">
      <dgm:prSet/>
      <dgm:spPr/>
    </dgm:pt>
    <dgm:pt modelId="{96F46687-467E-43AF-B320-794F9CEB81EF}">
      <dgm:prSet phldr="0"/>
      <dgm:spPr/>
      <dgm:t>
        <a:bodyPr/>
        <a:lstStyle/>
        <a:p>
          <a:r>
            <a:rPr lang="en-US">
              <a:latin typeface="Arial"/>
              <a:cs typeface="Calibri Light"/>
            </a:rPr>
            <a:t>Purchase</a:t>
          </a:r>
          <a:r>
            <a:rPr lang="en-US">
              <a:latin typeface="Arial"/>
              <a:cs typeface="Arial"/>
            </a:rPr>
            <a:t> or re-machine parts that cannot be salvaged</a:t>
          </a:r>
        </a:p>
      </dgm:t>
    </dgm:pt>
    <dgm:pt modelId="{54D56962-AFE8-4FD5-9C79-5A2B4999FA1E}" type="parTrans" cxnId="{8FECBD23-9AFE-49A5-B64A-3F3BF45FB175}">
      <dgm:prSet/>
      <dgm:spPr/>
    </dgm:pt>
    <dgm:pt modelId="{D7036CC7-DDFA-496E-AACE-C45A5913E902}" type="sibTrans" cxnId="{8FECBD23-9AFE-49A5-B64A-3F3BF45FB175}">
      <dgm:prSet/>
      <dgm:spPr/>
    </dgm:pt>
    <dgm:pt modelId="{49A8B21F-852C-4E5A-8656-C74F8C07E97B}">
      <dgm:prSet phldr="0"/>
      <dgm:spPr/>
      <dgm:t>
        <a:bodyPr/>
        <a:lstStyle/>
        <a:p>
          <a:pPr rtl="0"/>
          <a:r>
            <a:rPr lang="en-US">
              <a:latin typeface="Arial"/>
              <a:cs typeface="Arial"/>
            </a:rPr>
            <a:t>Implement controls</a:t>
          </a:r>
        </a:p>
      </dgm:t>
    </dgm:pt>
    <dgm:pt modelId="{7C1FD94E-87EF-4B9E-BE20-AFB12F38471E}" type="parTrans" cxnId="{55E7C190-7213-4901-9505-102CBB880FDF}">
      <dgm:prSet/>
      <dgm:spPr/>
    </dgm:pt>
    <dgm:pt modelId="{99D7847D-D32A-42AB-AAFA-38847FB4C058}" type="sibTrans" cxnId="{55E7C190-7213-4901-9505-102CBB880FDF}">
      <dgm:prSet/>
      <dgm:spPr/>
    </dgm:pt>
    <dgm:pt modelId="{67B0BBDF-7650-429C-B697-9643851A27D4}" type="pres">
      <dgm:prSet presAssocID="{BEF435D1-B84B-4AD2-9B86-F9D856B91C45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A69D6E04-527A-407C-B523-C0CE71F4D2DB}" type="pres">
      <dgm:prSet presAssocID="{49A8B21F-852C-4E5A-8656-C74F8C07E97B}" presName="Accent5" presStyleCnt="0"/>
      <dgm:spPr/>
    </dgm:pt>
    <dgm:pt modelId="{550460C1-0262-404C-9771-562AE02EA6DA}" type="pres">
      <dgm:prSet presAssocID="{49A8B21F-852C-4E5A-8656-C74F8C07E97B}" presName="Accent" presStyleLbl="node1" presStyleIdx="0" presStyleCnt="5"/>
      <dgm:spPr/>
    </dgm:pt>
    <dgm:pt modelId="{9F38ECB1-9D93-445F-87A4-014CA1236D62}" type="pres">
      <dgm:prSet presAssocID="{49A8B21F-852C-4E5A-8656-C74F8C07E97B}" presName="ParentBackground5" presStyleCnt="0"/>
      <dgm:spPr/>
    </dgm:pt>
    <dgm:pt modelId="{D2019306-7F31-4C3E-8ED1-206E48BED07D}" type="pres">
      <dgm:prSet presAssocID="{49A8B21F-852C-4E5A-8656-C74F8C07E97B}" presName="ParentBackground" presStyleLbl="fgAcc1" presStyleIdx="0" presStyleCnt="5"/>
      <dgm:spPr/>
    </dgm:pt>
    <dgm:pt modelId="{95765633-66F2-4464-9285-DD93C6E7BC9E}" type="pres">
      <dgm:prSet presAssocID="{49A8B21F-852C-4E5A-8656-C74F8C07E97B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E7A53487-9260-4C2D-988A-325AEB88238A}" type="pres">
      <dgm:prSet presAssocID="{FCDDEABA-9BA5-4D47-B55F-6D693B0E2416}" presName="Accent4" presStyleCnt="0"/>
      <dgm:spPr/>
    </dgm:pt>
    <dgm:pt modelId="{04C21D22-524F-4680-BD51-6C49ABA0B0BE}" type="pres">
      <dgm:prSet presAssocID="{FCDDEABA-9BA5-4D47-B55F-6D693B0E2416}" presName="Accent" presStyleLbl="node1" presStyleIdx="1" presStyleCnt="5"/>
      <dgm:spPr/>
    </dgm:pt>
    <dgm:pt modelId="{5941341F-1D43-4E4C-A7D4-1A369CDDFC64}" type="pres">
      <dgm:prSet presAssocID="{FCDDEABA-9BA5-4D47-B55F-6D693B0E2416}" presName="ParentBackground4" presStyleCnt="0"/>
      <dgm:spPr/>
    </dgm:pt>
    <dgm:pt modelId="{5F72E0BA-4C55-4598-A2D5-8F54DBF78100}" type="pres">
      <dgm:prSet presAssocID="{FCDDEABA-9BA5-4D47-B55F-6D693B0E2416}" presName="ParentBackground" presStyleLbl="fgAcc1" presStyleIdx="1" presStyleCnt="5"/>
      <dgm:spPr/>
    </dgm:pt>
    <dgm:pt modelId="{1B758BB3-6EE9-4CB3-A0FD-458A59871A90}" type="pres">
      <dgm:prSet presAssocID="{FCDDEABA-9BA5-4D47-B55F-6D693B0E2416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4DD20D7-25E9-41BE-92C3-62D211C6DCB7}" type="pres">
      <dgm:prSet presAssocID="{12B27429-83EF-487A-BE4D-47CB1A2B1037}" presName="Accent3" presStyleCnt="0"/>
      <dgm:spPr/>
    </dgm:pt>
    <dgm:pt modelId="{FF4D6EB8-32F6-459E-8A9B-3BD93CC86262}" type="pres">
      <dgm:prSet presAssocID="{12B27429-83EF-487A-BE4D-47CB1A2B1037}" presName="Accent" presStyleLbl="node1" presStyleIdx="2" presStyleCnt="5"/>
      <dgm:spPr/>
    </dgm:pt>
    <dgm:pt modelId="{D8383674-6B19-459E-BE03-F71CE57DE398}" type="pres">
      <dgm:prSet presAssocID="{12B27429-83EF-487A-BE4D-47CB1A2B1037}" presName="ParentBackground3" presStyleCnt="0"/>
      <dgm:spPr/>
    </dgm:pt>
    <dgm:pt modelId="{58AB5FCD-4D8D-4FFA-BBF8-815E7E7242BF}" type="pres">
      <dgm:prSet presAssocID="{12B27429-83EF-487A-BE4D-47CB1A2B1037}" presName="ParentBackground" presStyleLbl="fgAcc1" presStyleIdx="2" presStyleCnt="5"/>
      <dgm:spPr/>
    </dgm:pt>
    <dgm:pt modelId="{3BCDF522-78EE-4D59-BC46-30A652202091}" type="pres">
      <dgm:prSet presAssocID="{12B27429-83EF-487A-BE4D-47CB1A2B103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19FD16E3-E6B1-482C-98E9-8B42B973F16C}" type="pres">
      <dgm:prSet presAssocID="{96F46687-467E-43AF-B320-794F9CEB81EF}" presName="Accent2" presStyleCnt="0"/>
      <dgm:spPr/>
    </dgm:pt>
    <dgm:pt modelId="{3FD5B94A-57AA-4CD0-8362-DF6E53374ECA}" type="pres">
      <dgm:prSet presAssocID="{96F46687-467E-43AF-B320-794F9CEB81EF}" presName="Accent" presStyleLbl="node1" presStyleIdx="3" presStyleCnt="5"/>
      <dgm:spPr/>
    </dgm:pt>
    <dgm:pt modelId="{8146DA36-8FD2-4E1E-AA4A-7680BB209066}" type="pres">
      <dgm:prSet presAssocID="{96F46687-467E-43AF-B320-794F9CEB81EF}" presName="ParentBackground2" presStyleCnt="0"/>
      <dgm:spPr/>
    </dgm:pt>
    <dgm:pt modelId="{F8BBE52C-4DE0-43CD-B356-3C84EA18CF80}" type="pres">
      <dgm:prSet presAssocID="{96F46687-467E-43AF-B320-794F9CEB81EF}" presName="ParentBackground" presStyleLbl="fgAcc1" presStyleIdx="3" presStyleCnt="5"/>
      <dgm:spPr/>
    </dgm:pt>
    <dgm:pt modelId="{E1D85C1A-B4E0-4FB7-9079-98DEB97EF939}" type="pres">
      <dgm:prSet presAssocID="{96F46687-467E-43AF-B320-794F9CEB81EF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C506C31-3F35-42D2-9940-551F1F31A2DC}" type="pres">
      <dgm:prSet presAssocID="{AA63F65C-36AA-4395-9B02-BEEF77DBA8A8}" presName="Accent1" presStyleCnt="0"/>
      <dgm:spPr/>
    </dgm:pt>
    <dgm:pt modelId="{E3653A27-73DD-4039-9CE7-EFAFEF5AB695}" type="pres">
      <dgm:prSet presAssocID="{AA63F65C-36AA-4395-9B02-BEEF77DBA8A8}" presName="Accent" presStyleLbl="node1" presStyleIdx="4" presStyleCnt="5"/>
      <dgm:spPr/>
    </dgm:pt>
    <dgm:pt modelId="{F056673D-67FE-4189-A7C8-4D6DEECD3E37}" type="pres">
      <dgm:prSet presAssocID="{AA63F65C-36AA-4395-9B02-BEEF77DBA8A8}" presName="ParentBackground1" presStyleCnt="0"/>
      <dgm:spPr/>
    </dgm:pt>
    <dgm:pt modelId="{E7E21AF9-B5D2-438A-8513-BF1380D627B5}" type="pres">
      <dgm:prSet presAssocID="{AA63F65C-36AA-4395-9B02-BEEF77DBA8A8}" presName="ParentBackground" presStyleLbl="fgAcc1" presStyleIdx="4" presStyleCnt="5"/>
      <dgm:spPr/>
    </dgm:pt>
    <dgm:pt modelId="{4F2BE61A-7C76-4F0B-AA94-D6D357F3239F}" type="pres">
      <dgm:prSet presAssocID="{AA63F65C-36AA-4395-9B02-BEEF77DBA8A8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2A32A906-CC0F-46CF-A340-7D7E83017932}" srcId="{BEF435D1-B84B-4AD2-9B86-F9D856B91C45}" destId="{12B27429-83EF-487A-BE4D-47CB1A2B1037}" srcOrd="2" destOrd="0" parTransId="{17DC169F-A5B5-41C2-B0DD-EFAE3B9617CF}" sibTransId="{EAB52CBD-896F-4F26-82E9-52F027B3A70C}"/>
    <dgm:cxn modelId="{6A296022-6AC5-409E-AE65-11A1EE677D98}" type="presOf" srcId="{12B27429-83EF-487A-BE4D-47CB1A2B1037}" destId="{58AB5FCD-4D8D-4FFA-BBF8-815E7E7242BF}" srcOrd="0" destOrd="0" presId="urn:microsoft.com/office/officeart/2011/layout/CircleProcess"/>
    <dgm:cxn modelId="{8FECBD23-9AFE-49A5-B64A-3F3BF45FB175}" srcId="{BEF435D1-B84B-4AD2-9B86-F9D856B91C45}" destId="{96F46687-467E-43AF-B320-794F9CEB81EF}" srcOrd="1" destOrd="0" parTransId="{54D56962-AFE8-4FD5-9C79-5A2B4999FA1E}" sibTransId="{D7036CC7-DDFA-496E-AACE-C45A5913E902}"/>
    <dgm:cxn modelId="{A07F5A37-4EC3-425F-9096-D2514E35B8E3}" srcId="{BEF435D1-B84B-4AD2-9B86-F9D856B91C45}" destId="{AA63F65C-36AA-4395-9B02-BEEF77DBA8A8}" srcOrd="0" destOrd="0" parTransId="{4E540D59-24F7-4507-9109-2D2A2D7B00E6}" sibTransId="{3645C572-61C0-40F5-9CDB-9D08F88CD565}"/>
    <dgm:cxn modelId="{09963444-D6B9-45DB-B68C-3D737F4452DE}" type="presOf" srcId="{12B27429-83EF-487A-BE4D-47CB1A2B1037}" destId="{3BCDF522-78EE-4D59-BC46-30A652202091}" srcOrd="1" destOrd="0" presId="urn:microsoft.com/office/officeart/2011/layout/CircleProcess"/>
    <dgm:cxn modelId="{DCC6B151-FE21-408B-A4B8-CC75054086C0}" type="presOf" srcId="{FCDDEABA-9BA5-4D47-B55F-6D693B0E2416}" destId="{5F72E0BA-4C55-4598-A2D5-8F54DBF78100}" srcOrd="0" destOrd="0" presId="urn:microsoft.com/office/officeart/2011/layout/CircleProcess"/>
    <dgm:cxn modelId="{06CF3154-66B1-4DA2-B379-35A9038B2ED8}" type="presOf" srcId="{96F46687-467E-43AF-B320-794F9CEB81EF}" destId="{F8BBE52C-4DE0-43CD-B356-3C84EA18CF80}" srcOrd="0" destOrd="0" presId="urn:microsoft.com/office/officeart/2011/layout/CircleProcess"/>
    <dgm:cxn modelId="{2B5DD475-E986-4834-A553-3D1593070A8C}" type="presOf" srcId="{FCDDEABA-9BA5-4D47-B55F-6D693B0E2416}" destId="{1B758BB3-6EE9-4CB3-A0FD-458A59871A90}" srcOrd="1" destOrd="0" presId="urn:microsoft.com/office/officeart/2011/layout/CircleProcess"/>
    <dgm:cxn modelId="{8A597A7B-C5CA-4EB8-8242-8717CCA59C9A}" type="presOf" srcId="{AA63F65C-36AA-4395-9B02-BEEF77DBA8A8}" destId="{E7E21AF9-B5D2-438A-8513-BF1380D627B5}" srcOrd="0" destOrd="0" presId="urn:microsoft.com/office/officeart/2011/layout/CircleProcess"/>
    <dgm:cxn modelId="{55E7C190-7213-4901-9505-102CBB880FDF}" srcId="{BEF435D1-B84B-4AD2-9B86-F9D856B91C45}" destId="{49A8B21F-852C-4E5A-8656-C74F8C07E97B}" srcOrd="4" destOrd="0" parTransId="{7C1FD94E-87EF-4B9E-BE20-AFB12F38471E}" sibTransId="{99D7847D-D32A-42AB-AAFA-38847FB4C058}"/>
    <dgm:cxn modelId="{45A85396-6B3D-41E4-83C9-314D7CF18141}" srcId="{BEF435D1-B84B-4AD2-9B86-F9D856B91C45}" destId="{FCDDEABA-9BA5-4D47-B55F-6D693B0E2416}" srcOrd="3" destOrd="0" parTransId="{8DB74DFA-BF74-45B3-A350-65D369D1D359}" sibTransId="{CD5C8E2E-544E-4F4F-8A0B-68A2FE0F00B7}"/>
    <dgm:cxn modelId="{774AFCB1-BE00-4563-AB75-673DBE279841}" type="presOf" srcId="{49A8B21F-852C-4E5A-8656-C74F8C07E97B}" destId="{95765633-66F2-4464-9285-DD93C6E7BC9E}" srcOrd="1" destOrd="0" presId="urn:microsoft.com/office/officeart/2011/layout/CircleProcess"/>
    <dgm:cxn modelId="{559501C9-A92A-427E-8687-D624F8D47B32}" type="presOf" srcId="{96F46687-467E-43AF-B320-794F9CEB81EF}" destId="{E1D85C1A-B4E0-4FB7-9079-98DEB97EF939}" srcOrd="1" destOrd="0" presId="urn:microsoft.com/office/officeart/2011/layout/CircleProcess"/>
    <dgm:cxn modelId="{C67EEFCA-60FC-461E-8EDB-5F8EF2690F8D}" type="presOf" srcId="{49A8B21F-852C-4E5A-8656-C74F8C07E97B}" destId="{D2019306-7F31-4C3E-8ED1-206E48BED07D}" srcOrd="0" destOrd="0" presId="urn:microsoft.com/office/officeart/2011/layout/CircleProcess"/>
    <dgm:cxn modelId="{86B9C8EB-FA44-47CC-9846-2C9C297293BC}" type="presOf" srcId="{AA63F65C-36AA-4395-9B02-BEEF77DBA8A8}" destId="{4F2BE61A-7C76-4F0B-AA94-D6D357F3239F}" srcOrd="1" destOrd="0" presId="urn:microsoft.com/office/officeart/2011/layout/CircleProcess"/>
    <dgm:cxn modelId="{328E08FC-69A9-4EE6-9095-EFBDD15BEFB8}" type="presOf" srcId="{BEF435D1-B84B-4AD2-9B86-F9D856B91C45}" destId="{67B0BBDF-7650-429C-B697-9643851A27D4}" srcOrd="0" destOrd="0" presId="urn:microsoft.com/office/officeart/2011/layout/CircleProcess"/>
    <dgm:cxn modelId="{1B5C4259-AE6F-4AB5-98D7-6A3DBB30FC9F}" type="presParOf" srcId="{67B0BBDF-7650-429C-B697-9643851A27D4}" destId="{A69D6E04-527A-407C-B523-C0CE71F4D2DB}" srcOrd="0" destOrd="0" presId="urn:microsoft.com/office/officeart/2011/layout/CircleProcess"/>
    <dgm:cxn modelId="{6A1776B8-60BE-45C1-8CB2-8A027189189B}" type="presParOf" srcId="{A69D6E04-527A-407C-B523-C0CE71F4D2DB}" destId="{550460C1-0262-404C-9771-562AE02EA6DA}" srcOrd="0" destOrd="0" presId="urn:microsoft.com/office/officeart/2011/layout/CircleProcess"/>
    <dgm:cxn modelId="{977223DC-B168-46C2-B512-7BF9D7568A77}" type="presParOf" srcId="{67B0BBDF-7650-429C-B697-9643851A27D4}" destId="{9F38ECB1-9D93-445F-87A4-014CA1236D62}" srcOrd="1" destOrd="0" presId="urn:microsoft.com/office/officeart/2011/layout/CircleProcess"/>
    <dgm:cxn modelId="{BC840C3F-1C60-4D41-9AD2-99DD4BFC6083}" type="presParOf" srcId="{9F38ECB1-9D93-445F-87A4-014CA1236D62}" destId="{D2019306-7F31-4C3E-8ED1-206E48BED07D}" srcOrd="0" destOrd="0" presId="urn:microsoft.com/office/officeart/2011/layout/CircleProcess"/>
    <dgm:cxn modelId="{994E627B-04D9-4B6B-9200-2BB10A4909C7}" type="presParOf" srcId="{67B0BBDF-7650-429C-B697-9643851A27D4}" destId="{95765633-66F2-4464-9285-DD93C6E7BC9E}" srcOrd="2" destOrd="0" presId="urn:microsoft.com/office/officeart/2011/layout/CircleProcess"/>
    <dgm:cxn modelId="{A944C2FC-6094-4602-9797-D8DAC3B86EE5}" type="presParOf" srcId="{67B0BBDF-7650-429C-B697-9643851A27D4}" destId="{E7A53487-9260-4C2D-988A-325AEB88238A}" srcOrd="3" destOrd="0" presId="urn:microsoft.com/office/officeart/2011/layout/CircleProcess"/>
    <dgm:cxn modelId="{1ECD7789-014F-4BD4-BFE0-89100BA2C837}" type="presParOf" srcId="{E7A53487-9260-4C2D-988A-325AEB88238A}" destId="{04C21D22-524F-4680-BD51-6C49ABA0B0BE}" srcOrd="0" destOrd="0" presId="urn:microsoft.com/office/officeart/2011/layout/CircleProcess"/>
    <dgm:cxn modelId="{A07BE3B3-19E1-4496-802D-77CCBA664F12}" type="presParOf" srcId="{67B0BBDF-7650-429C-B697-9643851A27D4}" destId="{5941341F-1D43-4E4C-A7D4-1A369CDDFC64}" srcOrd="4" destOrd="0" presId="urn:microsoft.com/office/officeart/2011/layout/CircleProcess"/>
    <dgm:cxn modelId="{EE84D8C7-0A2D-4182-BDB4-76A54475B993}" type="presParOf" srcId="{5941341F-1D43-4E4C-A7D4-1A369CDDFC64}" destId="{5F72E0BA-4C55-4598-A2D5-8F54DBF78100}" srcOrd="0" destOrd="0" presId="urn:microsoft.com/office/officeart/2011/layout/CircleProcess"/>
    <dgm:cxn modelId="{4C2253A0-386E-4B00-821A-B8F05C3C283D}" type="presParOf" srcId="{67B0BBDF-7650-429C-B697-9643851A27D4}" destId="{1B758BB3-6EE9-4CB3-A0FD-458A59871A90}" srcOrd="5" destOrd="0" presId="urn:microsoft.com/office/officeart/2011/layout/CircleProcess"/>
    <dgm:cxn modelId="{BDDA4A4A-090D-45EB-8D78-96A64E119466}" type="presParOf" srcId="{67B0BBDF-7650-429C-B697-9643851A27D4}" destId="{34DD20D7-25E9-41BE-92C3-62D211C6DCB7}" srcOrd="6" destOrd="0" presId="urn:microsoft.com/office/officeart/2011/layout/CircleProcess"/>
    <dgm:cxn modelId="{8DF056E2-0369-4301-81E6-4F7645AEFD56}" type="presParOf" srcId="{34DD20D7-25E9-41BE-92C3-62D211C6DCB7}" destId="{FF4D6EB8-32F6-459E-8A9B-3BD93CC86262}" srcOrd="0" destOrd="0" presId="urn:microsoft.com/office/officeart/2011/layout/CircleProcess"/>
    <dgm:cxn modelId="{6544C6FB-698E-4FB1-9909-1D93DFEACF4F}" type="presParOf" srcId="{67B0BBDF-7650-429C-B697-9643851A27D4}" destId="{D8383674-6B19-459E-BE03-F71CE57DE398}" srcOrd="7" destOrd="0" presId="urn:microsoft.com/office/officeart/2011/layout/CircleProcess"/>
    <dgm:cxn modelId="{04550427-594A-4540-8F8C-54082A6593B2}" type="presParOf" srcId="{D8383674-6B19-459E-BE03-F71CE57DE398}" destId="{58AB5FCD-4D8D-4FFA-BBF8-815E7E7242BF}" srcOrd="0" destOrd="0" presId="urn:microsoft.com/office/officeart/2011/layout/CircleProcess"/>
    <dgm:cxn modelId="{7832C0E3-3340-4DFF-A89A-3350A6375882}" type="presParOf" srcId="{67B0BBDF-7650-429C-B697-9643851A27D4}" destId="{3BCDF522-78EE-4D59-BC46-30A652202091}" srcOrd="8" destOrd="0" presId="urn:microsoft.com/office/officeart/2011/layout/CircleProcess"/>
    <dgm:cxn modelId="{1E5274C1-73F8-482F-92C4-7FBD9AE958B8}" type="presParOf" srcId="{67B0BBDF-7650-429C-B697-9643851A27D4}" destId="{19FD16E3-E6B1-482C-98E9-8B42B973F16C}" srcOrd="9" destOrd="0" presId="urn:microsoft.com/office/officeart/2011/layout/CircleProcess"/>
    <dgm:cxn modelId="{549C10FF-5A0C-4AD2-8BBB-3B2F9722F6D9}" type="presParOf" srcId="{19FD16E3-E6B1-482C-98E9-8B42B973F16C}" destId="{3FD5B94A-57AA-4CD0-8362-DF6E53374ECA}" srcOrd="0" destOrd="0" presId="urn:microsoft.com/office/officeart/2011/layout/CircleProcess"/>
    <dgm:cxn modelId="{2B356039-1D0F-49D4-AF83-388EE5348FA6}" type="presParOf" srcId="{67B0BBDF-7650-429C-B697-9643851A27D4}" destId="{8146DA36-8FD2-4E1E-AA4A-7680BB209066}" srcOrd="10" destOrd="0" presId="urn:microsoft.com/office/officeart/2011/layout/CircleProcess"/>
    <dgm:cxn modelId="{B7CEDAE3-88FE-4823-9493-3303F5DF7C90}" type="presParOf" srcId="{8146DA36-8FD2-4E1E-AA4A-7680BB209066}" destId="{F8BBE52C-4DE0-43CD-B356-3C84EA18CF80}" srcOrd="0" destOrd="0" presId="urn:microsoft.com/office/officeart/2011/layout/CircleProcess"/>
    <dgm:cxn modelId="{09FBDBD2-1BDB-4933-9D2D-86B4DEC28F08}" type="presParOf" srcId="{67B0BBDF-7650-429C-B697-9643851A27D4}" destId="{E1D85C1A-B4E0-4FB7-9079-98DEB97EF939}" srcOrd="11" destOrd="0" presId="urn:microsoft.com/office/officeart/2011/layout/CircleProcess"/>
    <dgm:cxn modelId="{976C2EEA-741D-4FA9-A028-535339E1470C}" type="presParOf" srcId="{67B0BBDF-7650-429C-B697-9643851A27D4}" destId="{8C506C31-3F35-42D2-9940-551F1F31A2DC}" srcOrd="12" destOrd="0" presId="urn:microsoft.com/office/officeart/2011/layout/CircleProcess"/>
    <dgm:cxn modelId="{4195FDBA-5055-4F34-9AC6-7EAE7EB721C2}" type="presParOf" srcId="{8C506C31-3F35-42D2-9940-551F1F31A2DC}" destId="{E3653A27-73DD-4039-9CE7-EFAFEF5AB695}" srcOrd="0" destOrd="0" presId="urn:microsoft.com/office/officeart/2011/layout/CircleProcess"/>
    <dgm:cxn modelId="{320A4240-8033-4D60-A4CB-49D82870ED93}" type="presParOf" srcId="{67B0BBDF-7650-429C-B697-9643851A27D4}" destId="{F056673D-67FE-4189-A7C8-4D6DEECD3E37}" srcOrd="13" destOrd="0" presId="urn:microsoft.com/office/officeart/2011/layout/CircleProcess"/>
    <dgm:cxn modelId="{8FBD536B-41EA-42DE-927A-2C4F0B5707B9}" type="presParOf" srcId="{F056673D-67FE-4189-A7C8-4D6DEECD3E37}" destId="{E7E21AF9-B5D2-438A-8513-BF1380D627B5}" srcOrd="0" destOrd="0" presId="urn:microsoft.com/office/officeart/2011/layout/CircleProcess"/>
    <dgm:cxn modelId="{098FFC1D-CB9A-4688-8E23-377ACE3291DD}" type="presParOf" srcId="{67B0BBDF-7650-429C-B697-9643851A27D4}" destId="{4F2BE61A-7C76-4F0B-AA94-D6D357F3239F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9461A-32E0-455A-BD38-932760E4F116}">
      <dsp:nvSpPr>
        <dsp:cNvPr id="0" name=""/>
        <dsp:cNvSpPr/>
      </dsp:nvSpPr>
      <dsp:spPr>
        <a:xfrm>
          <a:off x="0" y="28574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Air Force</a:t>
          </a:r>
        </a:p>
      </dsp:txBody>
      <dsp:txXfrm>
        <a:off x="50217" y="78791"/>
        <a:ext cx="1614065" cy="928266"/>
      </dsp:txXfrm>
    </dsp:sp>
    <dsp:sp modelId="{0E8C9C23-19AD-4667-9E1C-85E0382B4D44}">
      <dsp:nvSpPr>
        <dsp:cNvPr id="0" name=""/>
        <dsp:cNvSpPr/>
      </dsp:nvSpPr>
      <dsp:spPr>
        <a:xfrm>
          <a:off x="1885950" y="28574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Boeing</a:t>
          </a:r>
        </a:p>
      </dsp:txBody>
      <dsp:txXfrm>
        <a:off x="1936167" y="78791"/>
        <a:ext cx="1614065" cy="928266"/>
      </dsp:txXfrm>
    </dsp:sp>
    <dsp:sp modelId="{965C11E4-10F1-4902-87F3-C8BC7BE98BE1}">
      <dsp:nvSpPr>
        <dsp:cNvPr id="0" name=""/>
        <dsp:cNvSpPr/>
      </dsp:nvSpPr>
      <dsp:spPr>
        <a:xfrm>
          <a:off x="3771900" y="28574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Raytheon </a:t>
          </a:r>
        </a:p>
      </dsp:txBody>
      <dsp:txXfrm>
        <a:off x="3822117" y="78791"/>
        <a:ext cx="1614065" cy="928266"/>
      </dsp:txXfrm>
    </dsp:sp>
    <dsp:sp modelId="{061BBB75-2059-4292-A541-8AEC3E50923E}">
      <dsp:nvSpPr>
        <dsp:cNvPr id="0" name=""/>
        <dsp:cNvSpPr/>
      </dsp:nvSpPr>
      <dsp:spPr>
        <a:xfrm>
          <a:off x="942975" y="1228725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Lockheed Martin</a:t>
          </a:r>
        </a:p>
      </dsp:txBody>
      <dsp:txXfrm>
        <a:off x="993192" y="1278942"/>
        <a:ext cx="1614065" cy="928266"/>
      </dsp:txXfrm>
    </dsp:sp>
    <dsp:sp modelId="{8DBD76E9-F810-4B58-B32F-8DF5BED78A17}">
      <dsp:nvSpPr>
        <dsp:cNvPr id="0" name=""/>
        <dsp:cNvSpPr/>
      </dsp:nvSpPr>
      <dsp:spPr>
        <a:xfrm>
          <a:off x="2828925" y="1228725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General Dynamics</a:t>
          </a:r>
        </a:p>
      </dsp:txBody>
      <dsp:txXfrm>
        <a:off x="2879142" y="1278942"/>
        <a:ext cx="1614065" cy="9282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862A7-6135-4189-98DF-CC7247675FDD}">
      <dsp:nvSpPr>
        <dsp:cNvPr id="0" name=""/>
        <dsp:cNvSpPr/>
      </dsp:nvSpPr>
      <dsp:spPr>
        <a:xfrm>
          <a:off x="0" y="28574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College of Engineering</a:t>
          </a:r>
        </a:p>
      </dsp:txBody>
      <dsp:txXfrm>
        <a:off x="50217" y="78791"/>
        <a:ext cx="1614065" cy="928266"/>
      </dsp:txXfrm>
    </dsp:sp>
    <dsp:sp modelId="{15B29B7D-59D1-4EDE-9E12-FED9AFFA6B1A}">
      <dsp:nvSpPr>
        <dsp:cNvPr id="0" name=""/>
        <dsp:cNvSpPr/>
      </dsp:nvSpPr>
      <dsp:spPr>
        <a:xfrm>
          <a:off x="1885950" y="28574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Dr. Jonas Gustavsson</a:t>
          </a:r>
        </a:p>
      </dsp:txBody>
      <dsp:txXfrm>
        <a:off x="1936167" y="78791"/>
        <a:ext cx="1614065" cy="928266"/>
      </dsp:txXfrm>
    </dsp:sp>
    <dsp:sp modelId="{9C4C4FA6-488D-448B-B9B9-FAEFDDBFB8E8}">
      <dsp:nvSpPr>
        <dsp:cNvPr id="0" name=""/>
        <dsp:cNvSpPr/>
      </dsp:nvSpPr>
      <dsp:spPr>
        <a:xfrm>
          <a:off x="3771900" y="28574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2000" kern="1200" err="1">
              <a:latin typeface="Arial" panose="020B0604020202020204" pitchFamily="34" charset="0"/>
              <a:cs typeface="Arial" panose="020B0604020202020204" pitchFamily="34" charset="0"/>
            </a:rPr>
            <a:t>Rajan</a:t>
          </a: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 Kumar</a:t>
          </a:r>
        </a:p>
      </dsp:txBody>
      <dsp:txXfrm>
        <a:off x="3822117" y="78791"/>
        <a:ext cx="1614065" cy="928266"/>
      </dsp:txXfrm>
    </dsp:sp>
    <dsp:sp modelId="{F786AF1E-1B1F-4A8E-BC6E-2F404AB191A9}">
      <dsp:nvSpPr>
        <dsp:cNvPr id="0" name=""/>
        <dsp:cNvSpPr/>
      </dsp:nvSpPr>
      <dsp:spPr>
        <a:xfrm>
          <a:off x="942975" y="1228725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Dr. Shayne </a:t>
          </a:r>
          <a:r>
            <a:rPr lang="en-US" sz="2000" kern="1200" err="1">
              <a:latin typeface="Arial" panose="020B0604020202020204" pitchFamily="34" charset="0"/>
              <a:cs typeface="Arial" panose="020B0604020202020204" pitchFamily="34" charset="0"/>
            </a:rPr>
            <a:t>McConomy</a:t>
          </a: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3192" y="1278942"/>
        <a:ext cx="1614065" cy="928266"/>
      </dsp:txXfrm>
    </dsp:sp>
    <dsp:sp modelId="{FE7D9E9D-93E5-4C6C-9746-DF6D187838D6}">
      <dsp:nvSpPr>
        <dsp:cNvPr id="0" name=""/>
        <dsp:cNvSpPr/>
      </dsp:nvSpPr>
      <dsp:spPr>
        <a:xfrm>
          <a:off x="2828925" y="1228725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2000" kern="1200" err="1">
              <a:latin typeface="Arial" panose="020B0604020202020204" pitchFamily="34" charset="0"/>
              <a:cs typeface="Arial" panose="020B0604020202020204" pitchFamily="34" charset="0"/>
            </a:rPr>
            <a:t>Suvranu</a:t>
          </a: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 De</a:t>
          </a:r>
        </a:p>
      </dsp:txBody>
      <dsp:txXfrm>
        <a:off x="2879142" y="1278942"/>
        <a:ext cx="1614065" cy="9282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1E80C-64E8-4490-8C45-C1CCCA76483F}">
      <dsp:nvSpPr>
        <dsp:cNvPr id="0" name=""/>
        <dsp:cNvSpPr/>
      </dsp:nvSpPr>
      <dsp:spPr>
        <a:xfrm>
          <a:off x="0" y="0"/>
          <a:ext cx="4572000" cy="1171575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>
              <a:latin typeface="Arial"/>
              <a:cs typeface="Arial"/>
            </a:rPr>
            <a:t>Method 1</a:t>
          </a:r>
        </a:p>
      </dsp:txBody>
      <dsp:txXfrm>
        <a:off x="0" y="0"/>
        <a:ext cx="4572000" cy="1171575"/>
      </dsp:txXfrm>
    </dsp:sp>
    <dsp:sp modelId="{F34B181E-463C-4A49-9B54-77AB7A83615C}">
      <dsp:nvSpPr>
        <dsp:cNvPr id="0" name=""/>
        <dsp:cNvSpPr/>
      </dsp:nvSpPr>
      <dsp:spPr>
        <a:xfrm>
          <a:off x="2232" y="1171575"/>
          <a:ext cx="1522511" cy="2460307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/>
              <a:cs typeface="Arial"/>
            </a:rPr>
            <a:t>Weld a large short shaft to end of fin</a:t>
          </a:r>
        </a:p>
      </dsp:txBody>
      <dsp:txXfrm>
        <a:off x="2232" y="1171575"/>
        <a:ext cx="1522511" cy="2460307"/>
      </dsp:txXfrm>
    </dsp:sp>
    <dsp:sp modelId="{F19ECECC-1D32-472B-945E-B01A578FC383}">
      <dsp:nvSpPr>
        <dsp:cNvPr id="0" name=""/>
        <dsp:cNvSpPr/>
      </dsp:nvSpPr>
      <dsp:spPr>
        <a:xfrm>
          <a:off x="1524744" y="1171575"/>
          <a:ext cx="1522511" cy="2460307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/>
              <a:cs typeface="Arial"/>
            </a:rPr>
            <a:t>Brittle connection</a:t>
          </a:r>
        </a:p>
      </dsp:txBody>
      <dsp:txXfrm>
        <a:off x="1524744" y="1171575"/>
        <a:ext cx="1522511" cy="2460307"/>
      </dsp:txXfrm>
    </dsp:sp>
    <dsp:sp modelId="{37B0FF7D-809B-4CB3-982C-F6A29A18CA1C}">
      <dsp:nvSpPr>
        <dsp:cNvPr id="0" name=""/>
        <dsp:cNvSpPr/>
      </dsp:nvSpPr>
      <dsp:spPr>
        <a:xfrm>
          <a:off x="3047255" y="1171575"/>
          <a:ext cx="1522511" cy="2460307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/>
              <a:cs typeface="Arial"/>
            </a:rPr>
            <a:t>Possible manufacturing problem when cleaning up connection surface</a:t>
          </a:r>
        </a:p>
      </dsp:txBody>
      <dsp:txXfrm>
        <a:off x="3047255" y="1171575"/>
        <a:ext cx="1522511" cy="2460307"/>
      </dsp:txXfrm>
    </dsp:sp>
    <dsp:sp modelId="{CD6E5D2E-F77F-4D5F-8B15-A89007A44AA2}">
      <dsp:nvSpPr>
        <dsp:cNvPr id="0" name=""/>
        <dsp:cNvSpPr/>
      </dsp:nvSpPr>
      <dsp:spPr>
        <a:xfrm>
          <a:off x="0" y="3631882"/>
          <a:ext cx="4572000" cy="273367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F73BB-45A5-4479-A693-4811122FB168}">
      <dsp:nvSpPr>
        <dsp:cNvPr id="0" name=""/>
        <dsp:cNvSpPr/>
      </dsp:nvSpPr>
      <dsp:spPr>
        <a:xfrm>
          <a:off x="0" y="0"/>
          <a:ext cx="4572000" cy="1171575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>
              <a:latin typeface="Arial"/>
              <a:cs typeface="Arial"/>
            </a:rPr>
            <a:t>Method 2</a:t>
          </a:r>
        </a:p>
      </dsp:txBody>
      <dsp:txXfrm>
        <a:off x="0" y="0"/>
        <a:ext cx="4572000" cy="1171575"/>
      </dsp:txXfrm>
    </dsp:sp>
    <dsp:sp modelId="{270FD6BA-12B8-4F55-A146-F33BF70BFB31}">
      <dsp:nvSpPr>
        <dsp:cNvPr id="0" name=""/>
        <dsp:cNvSpPr/>
      </dsp:nvSpPr>
      <dsp:spPr>
        <a:xfrm>
          <a:off x="2232" y="1171575"/>
          <a:ext cx="1522511" cy="2460307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/>
              <a:cs typeface="Arial"/>
            </a:rPr>
            <a:t>Drill hole in each fin and insert a smaller shaft inside</a:t>
          </a:r>
        </a:p>
      </dsp:txBody>
      <dsp:txXfrm>
        <a:off x="2232" y="1171575"/>
        <a:ext cx="1522511" cy="2460307"/>
      </dsp:txXfrm>
    </dsp:sp>
    <dsp:sp modelId="{0C447125-2584-4A33-A896-AFED4C8CB05D}">
      <dsp:nvSpPr>
        <dsp:cNvPr id="0" name=""/>
        <dsp:cNvSpPr/>
      </dsp:nvSpPr>
      <dsp:spPr>
        <a:xfrm>
          <a:off x="1524744" y="1171575"/>
          <a:ext cx="1522511" cy="2460307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/>
              <a:cs typeface="Arial"/>
            </a:rPr>
            <a:t>Might be weaker and compromise the fin</a:t>
          </a:r>
        </a:p>
      </dsp:txBody>
      <dsp:txXfrm>
        <a:off x="1524744" y="1171575"/>
        <a:ext cx="1522511" cy="2460307"/>
      </dsp:txXfrm>
    </dsp:sp>
    <dsp:sp modelId="{A44B712E-A431-4110-A288-CFA5D0FDE5EF}">
      <dsp:nvSpPr>
        <dsp:cNvPr id="0" name=""/>
        <dsp:cNvSpPr/>
      </dsp:nvSpPr>
      <dsp:spPr>
        <a:xfrm>
          <a:off x="3047255" y="1171575"/>
          <a:ext cx="1522511" cy="2460307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/>
              <a:cs typeface="Arial"/>
            </a:rPr>
            <a:t>Shaft would fail from bending</a:t>
          </a:r>
        </a:p>
      </dsp:txBody>
      <dsp:txXfrm>
        <a:off x="3047255" y="1171575"/>
        <a:ext cx="1522511" cy="2460307"/>
      </dsp:txXfrm>
    </dsp:sp>
    <dsp:sp modelId="{6E580F40-C181-4AA9-8F4B-D1EEDD883C59}">
      <dsp:nvSpPr>
        <dsp:cNvPr id="0" name=""/>
        <dsp:cNvSpPr/>
      </dsp:nvSpPr>
      <dsp:spPr>
        <a:xfrm>
          <a:off x="0" y="3631882"/>
          <a:ext cx="4572000" cy="273367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A1F01-5318-4020-908C-D76CFB742991}">
      <dsp:nvSpPr>
        <dsp:cNvPr id="0" name=""/>
        <dsp:cNvSpPr/>
      </dsp:nvSpPr>
      <dsp:spPr>
        <a:xfrm>
          <a:off x="320397" y="2490"/>
          <a:ext cx="3085876" cy="18515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Back fin body</a:t>
          </a:r>
        </a:p>
      </dsp:txBody>
      <dsp:txXfrm>
        <a:off x="320397" y="2490"/>
        <a:ext cx="3085876" cy="1851526"/>
      </dsp:txXfrm>
    </dsp:sp>
    <dsp:sp modelId="{E2C2789C-6A50-458C-AB0F-6582F851BA4F}">
      <dsp:nvSpPr>
        <dsp:cNvPr id="0" name=""/>
        <dsp:cNvSpPr/>
      </dsp:nvSpPr>
      <dsp:spPr>
        <a:xfrm>
          <a:off x="3714861" y="2490"/>
          <a:ext cx="3085876" cy="18515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Frontal Motor Mount </a:t>
          </a:r>
        </a:p>
      </dsp:txBody>
      <dsp:txXfrm>
        <a:off x="3714861" y="2490"/>
        <a:ext cx="3085876" cy="1851526"/>
      </dsp:txXfrm>
    </dsp:sp>
    <dsp:sp modelId="{CDABF5C7-B4F1-4E5B-BA38-563CF89C039E}">
      <dsp:nvSpPr>
        <dsp:cNvPr id="0" name=""/>
        <dsp:cNvSpPr/>
      </dsp:nvSpPr>
      <dsp:spPr>
        <a:xfrm>
          <a:off x="7109326" y="2490"/>
          <a:ext cx="3085876" cy="18515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Frontal Deflecting Surface</a:t>
          </a:r>
        </a:p>
      </dsp:txBody>
      <dsp:txXfrm>
        <a:off x="7109326" y="2490"/>
        <a:ext cx="3085876" cy="1851526"/>
      </dsp:txXfrm>
    </dsp:sp>
    <dsp:sp modelId="{988CAE05-D6B1-41A6-BD0F-0A2223B47A1B}">
      <dsp:nvSpPr>
        <dsp:cNvPr id="0" name=""/>
        <dsp:cNvSpPr/>
      </dsp:nvSpPr>
      <dsp:spPr>
        <a:xfrm>
          <a:off x="2017629" y="2162603"/>
          <a:ext cx="3085876" cy="18515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Rear Deflecting Surface</a:t>
          </a:r>
        </a:p>
      </dsp:txBody>
      <dsp:txXfrm>
        <a:off x="2017629" y="2162603"/>
        <a:ext cx="3085876" cy="1851526"/>
      </dsp:txXfrm>
    </dsp:sp>
    <dsp:sp modelId="{F9758AF1-DCF5-47FD-BBEA-BC4E90F95C31}">
      <dsp:nvSpPr>
        <dsp:cNvPr id="0" name=""/>
        <dsp:cNvSpPr/>
      </dsp:nvSpPr>
      <dsp:spPr>
        <a:xfrm>
          <a:off x="5412093" y="2162603"/>
          <a:ext cx="3085876" cy="18515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Mounting Hub</a:t>
          </a:r>
        </a:p>
      </dsp:txBody>
      <dsp:txXfrm>
        <a:off x="5412093" y="2162603"/>
        <a:ext cx="3085876" cy="18515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460C1-0262-404C-9771-562AE02EA6DA}">
      <dsp:nvSpPr>
        <dsp:cNvPr id="0" name=""/>
        <dsp:cNvSpPr/>
      </dsp:nvSpPr>
      <dsp:spPr>
        <a:xfrm>
          <a:off x="9534910" y="1308037"/>
          <a:ext cx="2174114" cy="217447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2019306-7F31-4C3E-8ED1-206E48BED07D}">
      <dsp:nvSpPr>
        <dsp:cNvPr id="0" name=""/>
        <dsp:cNvSpPr/>
      </dsp:nvSpPr>
      <dsp:spPr>
        <a:xfrm>
          <a:off x="9606648" y="1380532"/>
          <a:ext cx="2029482" cy="202948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/>
              <a:cs typeface="Arial"/>
            </a:rPr>
            <a:t>Implement controls</a:t>
          </a:r>
        </a:p>
      </dsp:txBody>
      <dsp:txXfrm>
        <a:off x="9897070" y="1670512"/>
        <a:ext cx="1449795" cy="1449519"/>
      </dsp:txXfrm>
    </dsp:sp>
    <dsp:sp modelId="{04C21D22-524F-4680-BD51-6C49ABA0B0BE}">
      <dsp:nvSpPr>
        <dsp:cNvPr id="0" name=""/>
        <dsp:cNvSpPr/>
      </dsp:nvSpPr>
      <dsp:spPr>
        <a:xfrm rot="2700000">
          <a:off x="7286870" y="1308150"/>
          <a:ext cx="2173863" cy="2173863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F72E0BA-4C55-4598-A2D5-8F54DBF78100}">
      <dsp:nvSpPr>
        <dsp:cNvPr id="0" name=""/>
        <dsp:cNvSpPr/>
      </dsp:nvSpPr>
      <dsp:spPr>
        <a:xfrm>
          <a:off x="7360796" y="1380532"/>
          <a:ext cx="2029482" cy="202948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/>
              <a:cs typeface="Arial"/>
            </a:rPr>
            <a:t>Assembly of the projectile </a:t>
          </a:r>
        </a:p>
      </dsp:txBody>
      <dsp:txXfrm>
        <a:off x="7650061" y="1670512"/>
        <a:ext cx="1449795" cy="1449519"/>
      </dsp:txXfrm>
    </dsp:sp>
    <dsp:sp modelId="{FF4D6EB8-32F6-459E-8A9B-3BD93CC86262}">
      <dsp:nvSpPr>
        <dsp:cNvPr id="0" name=""/>
        <dsp:cNvSpPr/>
      </dsp:nvSpPr>
      <dsp:spPr>
        <a:xfrm rot="2700000">
          <a:off x="5041017" y="1308150"/>
          <a:ext cx="2173863" cy="2173863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8AB5FCD-4D8D-4FFA-BBF8-815E7E7242BF}">
      <dsp:nvSpPr>
        <dsp:cNvPr id="0" name=""/>
        <dsp:cNvSpPr/>
      </dsp:nvSpPr>
      <dsp:spPr>
        <a:xfrm>
          <a:off x="5113787" y="1380532"/>
          <a:ext cx="2029482" cy="202948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/>
              <a:cs typeface="Arial"/>
            </a:rPr>
            <a:t>Redesigning the nose cone</a:t>
          </a:r>
          <a:endParaRPr lang="en-US" sz="1700" kern="1200">
            <a:latin typeface="Calibri Light" panose="020F0302020204030204"/>
          </a:endParaRPr>
        </a:p>
      </dsp:txBody>
      <dsp:txXfrm>
        <a:off x="5403051" y="1670512"/>
        <a:ext cx="1449795" cy="1449519"/>
      </dsp:txXfrm>
    </dsp:sp>
    <dsp:sp modelId="{3FD5B94A-57AA-4CD0-8362-DF6E53374ECA}">
      <dsp:nvSpPr>
        <dsp:cNvPr id="0" name=""/>
        <dsp:cNvSpPr/>
      </dsp:nvSpPr>
      <dsp:spPr>
        <a:xfrm rot="2700000">
          <a:off x="2794008" y="1308150"/>
          <a:ext cx="2173863" cy="2173863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8BBE52C-4DE0-43CD-B356-3C84EA18CF80}">
      <dsp:nvSpPr>
        <dsp:cNvPr id="0" name=""/>
        <dsp:cNvSpPr/>
      </dsp:nvSpPr>
      <dsp:spPr>
        <a:xfrm>
          <a:off x="2866777" y="1380532"/>
          <a:ext cx="2029482" cy="202948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/>
              <a:cs typeface="Calibri Light"/>
            </a:rPr>
            <a:t>Purchase</a:t>
          </a:r>
          <a:r>
            <a:rPr lang="en-US" sz="1700" kern="1200">
              <a:latin typeface="Arial"/>
              <a:cs typeface="Arial"/>
            </a:rPr>
            <a:t> or re-machine parts that cannot be salvaged</a:t>
          </a:r>
        </a:p>
      </dsp:txBody>
      <dsp:txXfrm>
        <a:off x="3157199" y="1670512"/>
        <a:ext cx="1449795" cy="1449519"/>
      </dsp:txXfrm>
    </dsp:sp>
    <dsp:sp modelId="{E3653A27-73DD-4039-9CE7-EFAFEF5AB695}">
      <dsp:nvSpPr>
        <dsp:cNvPr id="0" name=""/>
        <dsp:cNvSpPr/>
      </dsp:nvSpPr>
      <dsp:spPr>
        <a:xfrm rot="2700000">
          <a:off x="546999" y="1308150"/>
          <a:ext cx="2173863" cy="2173863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7E21AF9-B5D2-438A-8513-BF1380D627B5}">
      <dsp:nvSpPr>
        <dsp:cNvPr id="0" name=""/>
        <dsp:cNvSpPr/>
      </dsp:nvSpPr>
      <dsp:spPr>
        <a:xfrm>
          <a:off x="619768" y="1380532"/>
          <a:ext cx="2029482" cy="202948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/>
              <a:cs typeface="Arial"/>
            </a:rPr>
            <a:t>Create CAD for fin deflection </a:t>
          </a:r>
          <a:r>
            <a:rPr lang="en-US" sz="1700" kern="1200">
              <a:latin typeface="Arial"/>
              <a:cs typeface="Calibri Light"/>
            </a:rPr>
            <a:t>design</a:t>
          </a:r>
          <a:endParaRPr lang="en-US" sz="1700" kern="1200">
            <a:latin typeface="Arial"/>
            <a:cs typeface="Arial"/>
          </a:endParaRPr>
        </a:p>
      </dsp:txBody>
      <dsp:txXfrm>
        <a:off x="910190" y="1670512"/>
        <a:ext cx="1449795" cy="1449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9F038-1167-4D95-8C53-B3C3292059E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8D8C-6117-40E4-8E16-004DA1856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00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3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6" r:id="rId3"/>
    <p:sldLayoutId id="2147483681" r:id="rId4"/>
    <p:sldLayoutId id="2147483672" r:id="rId5"/>
    <p:sldLayoutId id="2147483662" r:id="rId6"/>
    <p:sldLayoutId id="2147483664" r:id="rId7"/>
    <p:sldLayoutId id="2147483665" r:id="rId8"/>
    <p:sldLayoutId id="2147483668" r:id="rId9"/>
    <p:sldLayoutId id="2147483669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70" r:id="rId19"/>
    <p:sldLayoutId id="2147483671" r:id="rId20"/>
    <p:sldLayoutId id="2147483682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BFAA0C-F085-91D2-A773-8E0FAD591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08406" y="-123164"/>
            <a:ext cx="14292099" cy="81401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6" y="4954"/>
            <a:ext cx="7481835" cy="1613597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Arial"/>
                <a:cs typeface="Arial"/>
              </a:rPr>
              <a:t>Smart Projectile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E93E2-8F10-4A6E-A116-2EC540866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537" y="1629437"/>
            <a:ext cx="6224955" cy="77791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Jack Corbin | 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Prosley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 Dorcely | Emily Groth </a:t>
            </a:r>
            <a:endParaRPr lang="en-US"/>
          </a:p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Deepkumar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 Patel |  Aaron Weingarten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2183-DDE3-4447-A286-75482185C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0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43717C-7132-FACF-AF93-217FDFFD9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771C86-15D9-20B9-3C0D-560B27470C65}"/>
              </a:ext>
            </a:extLst>
          </p:cNvPr>
          <p:cNvSpPr/>
          <p:nvPr/>
        </p:nvSpPr>
        <p:spPr>
          <a:xfrm>
            <a:off x="2124127" y="5424054"/>
            <a:ext cx="182418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Right Side View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4D9516-A785-95D3-3880-C981CCBABA36}"/>
              </a:ext>
            </a:extLst>
          </p:cNvPr>
          <p:cNvSpPr/>
          <p:nvPr/>
        </p:nvSpPr>
        <p:spPr>
          <a:xfrm>
            <a:off x="7770210" y="5424054"/>
            <a:ext cx="182418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Back View</a:t>
            </a:r>
          </a:p>
        </p:txBody>
      </p:sp>
      <p:pic>
        <p:nvPicPr>
          <p:cNvPr id="13" name="Picture 13" descr="Diagram&#10;&#10;Description automatically generated">
            <a:extLst>
              <a:ext uri="{FF2B5EF4-FFF2-40B4-BE49-F238E27FC236}">
                <a16:creationId xmlns:a16="http://schemas.microsoft.com/office/drawing/2014/main" id="{A30B362F-FC86-DA09-25D5-32764EBDB9D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302413" y="1283008"/>
            <a:ext cx="5481359" cy="3986102"/>
          </a:xfrm>
        </p:spPr>
      </p:pic>
      <p:pic>
        <p:nvPicPr>
          <p:cNvPr id="14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C31B2C-77B9-7B21-1D87-276795D20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194" y="1285094"/>
            <a:ext cx="5479472" cy="3983371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FBD221A-C212-51C7-D47B-04A28FCD04B6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Aaron Weingarten</a:t>
            </a:r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8882482-1819-348A-7F03-8EB1FC41944B}"/>
              </a:ext>
            </a:extLst>
          </p:cNvPr>
          <p:cNvSpPr txBox="1">
            <a:spLocks/>
          </p:cNvSpPr>
          <p:nvPr/>
        </p:nvSpPr>
        <p:spPr>
          <a:xfrm>
            <a:off x="300318" y="320301"/>
            <a:ext cx="10515600" cy="966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Fin Motor Configuration 2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44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9812D-5395-3688-44AB-C4FAA0AB7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Fin Attachment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1A15D-8969-DB2D-A48E-ECB9FB0942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51930430-B4BE-9E84-EABF-1375203E0C6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63200" y="5611399"/>
            <a:ext cx="1828800" cy="3108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Aaron Weingarten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FA70A-1991-0080-AD07-09448ABFAFF0}"/>
              </a:ext>
            </a:extLst>
          </p:cNvPr>
          <p:cNvSpPr txBox="1"/>
          <p:nvPr/>
        </p:nvSpPr>
        <p:spPr>
          <a:xfrm>
            <a:off x="8696325" y="3962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graphicFrame>
        <p:nvGraphicFramePr>
          <p:cNvPr id="18" name="Diagram 18">
            <a:extLst>
              <a:ext uri="{FF2B5EF4-FFF2-40B4-BE49-F238E27FC236}">
                <a16:creationId xmlns:a16="http://schemas.microsoft.com/office/drawing/2014/main" id="{CE081BF0-E8BF-4DD7-B757-3E841E9AB5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1418405"/>
              </p:ext>
            </p:extLst>
          </p:nvPr>
        </p:nvGraphicFramePr>
        <p:xfrm>
          <a:off x="838200" y="1504950"/>
          <a:ext cx="4572000" cy="3905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73" name="Diagram 973">
            <a:extLst>
              <a:ext uri="{FF2B5EF4-FFF2-40B4-BE49-F238E27FC236}">
                <a16:creationId xmlns:a16="http://schemas.microsoft.com/office/drawing/2014/main" id="{61532207-E0A8-3BB0-D2B1-5E8263B0A5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5438779"/>
              </p:ext>
            </p:extLst>
          </p:nvPr>
        </p:nvGraphicFramePr>
        <p:xfrm>
          <a:off x="6162675" y="1504950"/>
          <a:ext cx="4572000" cy="3905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91168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FD43D-49CF-2600-8DA6-961676715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Nose Cone Deflection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6EB780F-918A-BD1F-A6C7-D5882C8C205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46073"/>
            <a:ext cx="3474720" cy="29850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Re-designing deflection mechanism for 5 degrees instead of 20 degrees</a:t>
            </a:r>
          </a:p>
          <a:p>
            <a:pPr lvl="1"/>
            <a:endParaRPr lang="en-US" sz="2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9D4BB1-52B8-3DBF-2AA5-D362AB2C7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24" name="Content Placeholder 7">
            <a:extLst>
              <a:ext uri="{FF2B5EF4-FFF2-40B4-BE49-F238E27FC236}">
                <a16:creationId xmlns:a16="http://schemas.microsoft.com/office/drawing/2014/main" id="{494FFC8D-64B5-3F96-5A06-2858FB7695B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63200" y="5611399"/>
            <a:ext cx="1828800" cy="3108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Presenter's Name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3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66D2B-BA06-0796-77E0-7B1E45C77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Nose Cone Lightweighting 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ADAE5CFB-21D5-1E92-6BCE-2B51510C7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5487" y="2286123"/>
            <a:ext cx="5267325" cy="24098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E784-F4E5-E474-F87E-DF2D916F8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A22983-AE90-8A4F-B05A-26FCEBA94FA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83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C2712-C5FE-65C7-EED3-42747113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Parts that Need to be Machined Again</a:t>
            </a:r>
            <a:endParaRPr lang="en-US" err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CC4F7-33CA-7B35-2FEB-C05379B24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C2582508-D5F7-12CB-9512-DCFED7BF0A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63200" y="5611399"/>
            <a:ext cx="1828800" cy="310896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F0008435-D5B9-4614-702E-7F328706E2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265685"/>
              </p:ext>
            </p:extLst>
          </p:nvPr>
        </p:nvGraphicFramePr>
        <p:xfrm>
          <a:off x="838200" y="1825625"/>
          <a:ext cx="10515600" cy="4016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2773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4F15F-6FBC-BCE2-0735-1B85D070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Arial"/>
                <a:cs typeface="Arial"/>
              </a:rPr>
              <a:t>Next Steps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BB10A2-1070-4B80-1DD3-3641B1A3F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6CBB2F-9AFA-3A89-E5C3-26E148E79774}"/>
              </a:ext>
            </a:extLst>
          </p:cNvPr>
          <p:cNvSpPr txBox="1"/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>
                <a:latin typeface="Arial"/>
                <a:cs typeface="Arial"/>
              </a:rPr>
              <a:t>Presenter's Name</a:t>
            </a:r>
            <a:endParaRPr lang="en-US" sz="14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E5E8ACF-3C22-ACDD-046B-1F8E8416A7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80999"/>
              </p:ext>
            </p:extLst>
          </p:nvPr>
        </p:nvGraphicFramePr>
        <p:xfrm>
          <a:off x="-96981" y="821171"/>
          <a:ext cx="11805803" cy="4790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6381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19D1F-22D0-D7D5-55D1-8D783F1E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Future Work 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B1EE9E-A24E-2F85-3AE0-6BAAFB9884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D2995665-1F7E-B5D6-B702-F2A710AC9E3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7"/>
          <a:stretch/>
        </p:blipFill>
        <p:spPr>
          <a:xfrm>
            <a:off x="838200" y="2092554"/>
            <a:ext cx="10515600" cy="267289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52F515-8361-8901-B340-BDECE4BE4EAD}"/>
              </a:ext>
            </a:extLst>
          </p:cNvPr>
          <p:cNvSpPr txBox="1"/>
          <p:nvPr/>
        </p:nvSpPr>
        <p:spPr>
          <a:xfrm>
            <a:off x="10460620" y="5568638"/>
            <a:ext cx="178635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err="1">
                <a:latin typeface="Arial"/>
                <a:cs typeface="Arial"/>
              </a:rPr>
              <a:t>Prosley</a:t>
            </a:r>
            <a:r>
              <a:rPr lang="en-US" sz="1400">
                <a:latin typeface="Arial"/>
                <a:cs typeface="Arial"/>
              </a:rPr>
              <a:t> </a:t>
            </a:r>
            <a:r>
              <a:rPr lang="en-US" sz="1400" err="1">
                <a:latin typeface="Arial"/>
                <a:cs typeface="Arial"/>
              </a:rPr>
              <a:t>Dorcely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940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5C85C-22C7-0FB7-64F9-506E16261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-248192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Customer Needs Backup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F269A5-5710-7B45-A3A7-97B33E2CF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5" descr="Table&#10;&#10;Description automatically generated">
            <a:extLst>
              <a:ext uri="{FF2B5EF4-FFF2-40B4-BE49-F238E27FC236}">
                <a16:creationId xmlns:a16="http://schemas.microsoft.com/office/drawing/2014/main" id="{1702417A-A5AD-7E50-8832-F6B4DBA4D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11" y="754149"/>
            <a:ext cx="6516027" cy="510809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739068-FE76-6787-DA0A-850CE713D34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75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15D6A-3D8B-0D16-2CEA-BAAC5A5E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Markets Backup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77ADD-8FEC-B934-45FA-093D4144E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>
                <a:latin typeface="Arial"/>
                <a:cs typeface="Arial"/>
              </a:rPr>
              <a:t>Primary Market</a:t>
            </a:r>
          </a:p>
          <a:p>
            <a:pPr lvl="1"/>
            <a:r>
              <a:rPr lang="en-US">
                <a:latin typeface="Arial"/>
                <a:cs typeface="Arial"/>
              </a:rPr>
              <a:t>FCAAP (Florida Center for Advanced Aero Propulsion)</a:t>
            </a:r>
          </a:p>
          <a:p>
            <a:r>
              <a:rPr lang="en-US" b="1">
                <a:latin typeface="Arial"/>
                <a:cs typeface="Arial"/>
              </a:rPr>
              <a:t>Secondary Markets</a:t>
            </a:r>
          </a:p>
          <a:p>
            <a:pPr lvl="1" algn="just"/>
            <a:r>
              <a:rPr lang="en-US">
                <a:latin typeface="Arial"/>
                <a:cs typeface="Arial"/>
              </a:rPr>
              <a:t> Air Force Office of Scientific Research (AFOSR)   </a:t>
            </a:r>
            <a:endParaRPr lang="en-US" b="1">
              <a:latin typeface="Arial"/>
              <a:cs typeface="Arial"/>
            </a:endParaRPr>
          </a:p>
          <a:p>
            <a:pPr lvl="1" algn="just"/>
            <a:r>
              <a:rPr lang="en-US">
                <a:latin typeface="Arial"/>
                <a:cs typeface="Arial"/>
              </a:rPr>
              <a:t> Air Force Research Laboratory (AFRL)           </a:t>
            </a:r>
            <a:endParaRPr lang="en-US"/>
          </a:p>
          <a:p>
            <a:pPr lvl="1" algn="just"/>
            <a:r>
              <a:rPr lang="en-US">
                <a:latin typeface="Arial"/>
                <a:cs typeface="Arial"/>
              </a:rPr>
              <a:t> Lockheed Martin   </a:t>
            </a:r>
            <a:endParaRPr lang="en-US"/>
          </a:p>
          <a:p>
            <a:pPr lvl="1" algn="just"/>
            <a:r>
              <a:rPr lang="en-US">
                <a:latin typeface="Arial"/>
                <a:cs typeface="Arial"/>
              </a:rPr>
              <a:t> General Dynamics   </a:t>
            </a:r>
            <a:endParaRPr lang="en-US"/>
          </a:p>
          <a:p>
            <a:pPr lvl="1" algn="just"/>
            <a:r>
              <a:rPr lang="en-US">
                <a:latin typeface="Arial"/>
                <a:cs typeface="Arial"/>
              </a:rPr>
              <a:t> Raytheon Technologies   </a:t>
            </a:r>
            <a:endParaRPr lang="en-US"/>
          </a:p>
          <a:p>
            <a:pPr lvl="1" algn="just"/>
            <a:r>
              <a:rPr lang="en-US">
                <a:latin typeface="Arial"/>
                <a:cs typeface="Arial"/>
              </a:rPr>
              <a:t> Boeing    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 Northrop Grumman    </a:t>
            </a:r>
            <a:endParaRPr lang="en-US"/>
          </a:p>
          <a:p>
            <a:pPr lvl="1"/>
            <a:endParaRPr lang="en-US" b="1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A476C-4AB8-33DD-1854-7843344FA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1BAB7E-B67D-5615-6B94-1B92A3336AD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963B5-4181-A144-593F-E2A73A93D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Stakeholders Backup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C0EDF-D3B5-1F7F-2D84-6D5B19ABD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Florida Center for Advanced Aero Propulsion  </a:t>
            </a:r>
          </a:p>
          <a:p>
            <a:r>
              <a:rPr lang="en-US">
                <a:latin typeface="Arial"/>
                <a:cs typeface="Arial"/>
              </a:rPr>
              <a:t>FAMU-FSU College of Engineering  </a:t>
            </a:r>
          </a:p>
          <a:p>
            <a:r>
              <a:rPr lang="en-US">
                <a:latin typeface="Arial"/>
                <a:cs typeface="Arial"/>
              </a:rPr>
              <a:t>Dr. Rajan Kumar  </a:t>
            </a:r>
          </a:p>
          <a:p>
            <a:r>
              <a:rPr lang="en-US">
                <a:latin typeface="Arial"/>
                <a:cs typeface="Arial"/>
              </a:rPr>
              <a:t>Dr. Jonas Gustavsson  </a:t>
            </a:r>
          </a:p>
          <a:p>
            <a:r>
              <a:rPr lang="en-US"/>
              <a:t>Dr. Shayne McConomy  </a:t>
            </a:r>
          </a:p>
          <a:p>
            <a:r>
              <a:rPr lang="en-US">
                <a:latin typeface="Arial"/>
                <a:cs typeface="Arial"/>
              </a:rPr>
              <a:t>Dr. </a:t>
            </a:r>
            <a:r>
              <a:rPr lang="en-US" err="1">
                <a:latin typeface="Arial"/>
                <a:cs typeface="Arial"/>
              </a:rPr>
              <a:t>Suvranu</a:t>
            </a:r>
            <a:r>
              <a:rPr lang="en-US">
                <a:latin typeface="Arial"/>
                <a:cs typeface="Arial"/>
              </a:rPr>
              <a:t> De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851B-E455-FE5E-1319-115AB322B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6DA5D6-C705-90A2-DFCD-6FB076C9C31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88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F3DA2-4D1C-5C49-92D9-CF10F63B0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BB172-8CBB-994A-A44F-895F7DFDD173}"/>
              </a:ext>
            </a:extLst>
          </p:cNvPr>
          <p:cNvSpPr txBox="1"/>
          <p:nvPr/>
        </p:nvSpPr>
        <p:spPr>
          <a:xfrm>
            <a:off x="2553689" y="4695170"/>
            <a:ext cx="2351048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err="1"/>
              <a:t>Prosley</a:t>
            </a:r>
            <a:r>
              <a:rPr lang="en-US" b="1"/>
              <a:t> Dorcely</a:t>
            </a:r>
          </a:p>
          <a:p>
            <a:pPr algn="ctr"/>
            <a:r>
              <a:rPr lang="en-US" sz="1600"/>
              <a:t>Hardware Engineer</a:t>
            </a:r>
            <a:endParaRPr lang="en-US" sz="160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AD7C9-7CF0-41B4-B795-E296F6E51EAC}"/>
              </a:ext>
            </a:extLst>
          </p:cNvPr>
          <p:cNvSpPr txBox="1"/>
          <p:nvPr/>
        </p:nvSpPr>
        <p:spPr>
          <a:xfrm>
            <a:off x="199685" y="4693004"/>
            <a:ext cx="232956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Segoe UI"/>
              </a:rPr>
              <a:t>Jack Corbin</a:t>
            </a:r>
          </a:p>
          <a:p>
            <a:pPr algn="ctr"/>
            <a:r>
              <a:rPr lang="en-US" sz="1600">
                <a:cs typeface="Segoe UI"/>
              </a:rPr>
              <a:t>Fin Engineer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282E32-61BF-42DB-99A3-C965689924AE}"/>
              </a:ext>
            </a:extLst>
          </p:cNvPr>
          <p:cNvSpPr txBox="1"/>
          <p:nvPr/>
        </p:nvSpPr>
        <p:spPr>
          <a:xfrm>
            <a:off x="4909099" y="4695169"/>
            <a:ext cx="236163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Emily Groth </a:t>
            </a:r>
          </a:p>
          <a:p>
            <a:pPr algn="ctr"/>
            <a:r>
              <a:rPr lang="en-US" sz="1600"/>
              <a:t>Assembly Engineer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EFAB0-B0C5-461B-8A27-293B2F6E52B5}"/>
              </a:ext>
            </a:extLst>
          </p:cNvPr>
          <p:cNvSpPr txBox="1"/>
          <p:nvPr/>
        </p:nvSpPr>
        <p:spPr>
          <a:xfrm>
            <a:off x="7328162" y="4695169"/>
            <a:ext cx="2308716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err="1"/>
              <a:t>Deepkumar</a:t>
            </a:r>
            <a:r>
              <a:rPr lang="en-US" b="1"/>
              <a:t> Patel</a:t>
            </a:r>
          </a:p>
          <a:p>
            <a:pPr algn="ctr"/>
            <a:r>
              <a:rPr lang="en-US" sz="1600"/>
              <a:t>Design Engineer</a:t>
            </a:r>
            <a:endParaRPr lang="en-US" sz="1600"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CF62EB-F038-4859-8306-874F1F4E5D88}"/>
              </a:ext>
            </a:extLst>
          </p:cNvPr>
          <p:cNvSpPr txBox="1"/>
          <p:nvPr/>
        </p:nvSpPr>
        <p:spPr>
          <a:xfrm>
            <a:off x="9633208" y="4695169"/>
            <a:ext cx="232988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Aaron Weingarten</a:t>
            </a:r>
          </a:p>
          <a:p>
            <a:pPr algn="ctr"/>
            <a:r>
              <a:rPr lang="en-US" sz="1600"/>
              <a:t>Systems Engineer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C6471F-25C8-4FA7-7E55-08DA39D3D90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Team 509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3DC9A-7CB9-0018-627C-C7E1FBD629BF}"/>
              </a:ext>
            </a:extLst>
          </p:cNvPr>
          <p:cNvSpPr txBox="1"/>
          <p:nvPr/>
        </p:nvSpPr>
        <p:spPr>
          <a:xfrm>
            <a:off x="10460620" y="5568638"/>
            <a:ext cx="178635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97D28F80-04FD-5C22-57B6-8156CC472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371" y="1549052"/>
            <a:ext cx="2127337" cy="3060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2CF43EC5-B1E7-1039-F46A-3CFEFE5A9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743" y="1549053"/>
            <a:ext cx="2054267" cy="3060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5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9FA075C0-E27C-B058-2E47-23886CD4F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552" y="1549053"/>
            <a:ext cx="2116898" cy="3050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1A66F9D4-9D6D-67CA-5C21-C8410BEEC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37" y="1559492"/>
            <a:ext cx="2148214" cy="30396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50C45344-0C06-67D5-708A-C37A035C4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235" y="1549052"/>
            <a:ext cx="2022954" cy="3050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7014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/>
                <a:t>Outlined</a:t>
              </a:r>
              <a:r>
                <a:rPr lang="en-US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9125192"/>
              </p:ext>
            </p:extLst>
          </p:nvPr>
        </p:nvGraphicFramePr>
        <p:xfrm>
          <a:off x="802574" y="132451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923041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F3DA2-4D1C-5C49-92D9-CF10F63B0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BB172-8CBB-994A-A44F-895F7DFDD173}"/>
              </a:ext>
            </a:extLst>
          </p:cNvPr>
          <p:cNvSpPr txBox="1"/>
          <p:nvPr/>
        </p:nvSpPr>
        <p:spPr>
          <a:xfrm>
            <a:off x="2553689" y="4611663"/>
            <a:ext cx="2351048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Dr. Rajan Kumar</a:t>
            </a:r>
          </a:p>
          <a:p>
            <a:pPr algn="ctr"/>
            <a:r>
              <a:rPr lang="en-US" sz="1600">
                <a:cs typeface="Calibri"/>
              </a:rPr>
              <a:t>Sponsor</a:t>
            </a:r>
            <a:endParaRPr lang="en-US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282E32-61BF-42DB-99A3-C965689924AE}"/>
              </a:ext>
            </a:extLst>
          </p:cNvPr>
          <p:cNvSpPr txBox="1"/>
          <p:nvPr/>
        </p:nvSpPr>
        <p:spPr>
          <a:xfrm>
            <a:off x="4910212" y="4662462"/>
            <a:ext cx="236163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Dr. Jonas Gustavsson</a:t>
            </a:r>
          </a:p>
          <a:p>
            <a:pPr algn="ctr"/>
            <a:r>
              <a:rPr lang="en-US" sz="1600">
                <a:cs typeface="Calibri"/>
              </a:rPr>
              <a:t>Advisor</a:t>
            </a:r>
            <a:endParaRPr lang="en-US" sz="1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EFAB0-B0C5-461B-8A27-293B2F6E52B5}"/>
              </a:ext>
            </a:extLst>
          </p:cNvPr>
          <p:cNvSpPr txBox="1"/>
          <p:nvPr/>
        </p:nvSpPr>
        <p:spPr>
          <a:xfrm>
            <a:off x="7380395" y="4662462"/>
            <a:ext cx="2308716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Robert Smith </a:t>
            </a:r>
            <a:endParaRPr lang="en-US"/>
          </a:p>
          <a:p>
            <a:pPr algn="ctr"/>
            <a:r>
              <a:rPr lang="en-US" sz="1600">
                <a:cs typeface="Calibri"/>
              </a:rPr>
              <a:t>Advisor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081E43-7C04-DDFB-CC0E-8D521BAF5D7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Sponsor and Advisor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D5404-1648-7B6B-6EAD-E140AF94C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09"/>
          <a:stretch/>
        </p:blipFill>
        <p:spPr>
          <a:xfrm>
            <a:off x="2494773" y="1874564"/>
            <a:ext cx="2286000" cy="2737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6F351F-80C4-8C75-3332-3BFF84FAA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59"/>
          <a:stretch/>
        </p:blipFill>
        <p:spPr>
          <a:xfrm>
            <a:off x="4957680" y="1874563"/>
            <a:ext cx="2286000" cy="2737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CA00EC-35D3-E5B5-6232-BBC2F76B29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40" t="10504" r="13984" b="37328"/>
          <a:stretch/>
        </p:blipFill>
        <p:spPr>
          <a:xfrm>
            <a:off x="7400267" y="1874563"/>
            <a:ext cx="2288089" cy="2737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3DA715-57F0-5371-5A6D-431D8D0D2861}"/>
              </a:ext>
            </a:extLst>
          </p:cNvPr>
          <p:cNvSpPr txBox="1"/>
          <p:nvPr/>
        </p:nvSpPr>
        <p:spPr>
          <a:xfrm>
            <a:off x="10460620" y="5568638"/>
            <a:ext cx="178635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381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9912-51C3-4E24-A5FC-A826AC644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Objective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DEA3C-84F8-49F2-AF73-78A49BAB6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The objective of the project is to create a scale model of a projectile with an articulating nose cone and deflectable fins for subsonic wind tunnel testing. 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F5B66-D2F9-CFDF-F095-86E3CA537930}"/>
              </a:ext>
            </a:extLst>
          </p:cNvPr>
          <p:cNvSpPr txBox="1"/>
          <p:nvPr/>
        </p:nvSpPr>
        <p:spPr>
          <a:xfrm>
            <a:off x="10460620" y="5568638"/>
            <a:ext cx="178635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986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99A78-86D6-262D-914F-4D3C5BF3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956" y="38371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Markets and Stakeholders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AEC757-4FD7-F9AA-FE6E-07B3D91C8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26" name="Diagram 26">
            <a:extLst>
              <a:ext uri="{FF2B5EF4-FFF2-40B4-BE49-F238E27FC236}">
                <a16:creationId xmlns:a16="http://schemas.microsoft.com/office/drawing/2014/main" id="{3F96406A-8834-AD63-69E6-F5ABD3B8E22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883649565"/>
              </p:ext>
            </p:extLst>
          </p:nvPr>
        </p:nvGraphicFramePr>
        <p:xfrm>
          <a:off x="366531" y="3121704"/>
          <a:ext cx="54864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72" name="Diagram 372">
            <a:extLst>
              <a:ext uri="{FF2B5EF4-FFF2-40B4-BE49-F238E27FC236}">
                <a16:creationId xmlns:a16="http://schemas.microsoft.com/office/drawing/2014/main" id="{E17C786B-36FB-B3B4-E7C6-805A122889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1812323"/>
              </p:ext>
            </p:extLst>
          </p:nvPr>
        </p:nvGraphicFramePr>
        <p:xfrm>
          <a:off x="6339069" y="3121704"/>
          <a:ext cx="54864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73DE1B-61AE-388E-B0A8-5951FF9D5963}"/>
              </a:ext>
            </a:extLst>
          </p:cNvPr>
          <p:cNvSpPr/>
          <p:nvPr/>
        </p:nvSpPr>
        <p:spPr>
          <a:xfrm>
            <a:off x="4805422" y="1653218"/>
            <a:ext cx="2581155" cy="1068651"/>
          </a:xfrm>
          <a:prstGeom prst="roundRect">
            <a:avLst/>
          </a:prstGeom>
          <a:solidFill>
            <a:srgbClr val="EE2737"/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FCAAP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17693-C399-7B74-EDDB-68126F528AC1}"/>
              </a:ext>
            </a:extLst>
          </p:cNvPr>
          <p:cNvSpPr txBox="1"/>
          <p:nvPr/>
        </p:nvSpPr>
        <p:spPr>
          <a:xfrm>
            <a:off x="10033933" y="5501488"/>
            <a:ext cx="202796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Presenter's Name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287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 Updated Customer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7FBA285-E141-927C-8EF4-6269737203F0}"/>
              </a:ext>
            </a:extLst>
          </p:cNvPr>
          <p:cNvSpPr/>
          <p:nvPr/>
        </p:nvSpPr>
        <p:spPr>
          <a:xfrm>
            <a:off x="167844" y="1600200"/>
            <a:ext cx="2286000" cy="3657600"/>
          </a:xfrm>
          <a:prstGeom prst="roundRect">
            <a:avLst/>
          </a:prstGeom>
          <a:solidFill>
            <a:srgbClr val="236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L/D ration of 8, 12,16</a:t>
            </a:r>
          </a:p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Diameter of 2 inches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594C8A-A246-B9A1-0B75-81B4089E963A}"/>
              </a:ext>
            </a:extLst>
          </p:cNvPr>
          <p:cNvSpPr/>
          <p:nvPr/>
        </p:nvSpPr>
        <p:spPr>
          <a:xfrm>
            <a:off x="2560422" y="1600200"/>
            <a:ext cx="2286000" cy="3657600"/>
          </a:xfrm>
          <a:prstGeom prst="roundRect">
            <a:avLst/>
          </a:prstGeom>
          <a:solidFill>
            <a:srgbClr val="236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Nose deflection between 0 to 5 degrees with resolution ±0.1</a:t>
            </a:r>
          </a:p>
        </p:txBody>
      </p:sp>
      <p:pic>
        <p:nvPicPr>
          <p:cNvPr id="13" name="Content Placeholder 12" descr="Alterations &amp; Tailoring with solid fill">
            <a:extLst>
              <a:ext uri="{FF2B5EF4-FFF2-40B4-BE49-F238E27FC236}">
                <a16:creationId xmlns:a16="http://schemas.microsoft.com/office/drawing/2014/main" id="{102116C2-8EF3-83A0-37D4-9863D99FEF0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044" y="1895851"/>
            <a:ext cx="1371600" cy="1371600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042A8F-3FFF-29F7-95A2-DE6B0A23E54F}"/>
              </a:ext>
            </a:extLst>
          </p:cNvPr>
          <p:cNvSpPr/>
          <p:nvPr/>
        </p:nvSpPr>
        <p:spPr>
          <a:xfrm>
            <a:off x="4953000" y="1600200"/>
            <a:ext cx="2286000" cy="3657600"/>
          </a:xfrm>
          <a:prstGeom prst="roundRect">
            <a:avLst/>
          </a:prstGeom>
          <a:solidFill>
            <a:srgbClr val="236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Static or dynamic deflectable fins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C0A180-24D4-9DDC-C636-06B14808406E}"/>
              </a:ext>
            </a:extLst>
          </p:cNvPr>
          <p:cNvSpPr/>
          <p:nvPr/>
        </p:nvSpPr>
        <p:spPr>
          <a:xfrm>
            <a:off x="9738156" y="1614833"/>
            <a:ext cx="2286000" cy="3657600"/>
          </a:xfrm>
          <a:prstGeom prst="roundRect">
            <a:avLst/>
          </a:prstGeom>
          <a:solidFill>
            <a:srgbClr val="236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Suitable material and design for subsonic testing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5FFB93-6CE8-9941-BADA-7C3244FF90F5}"/>
              </a:ext>
            </a:extLst>
          </p:cNvPr>
          <p:cNvSpPr/>
          <p:nvPr/>
        </p:nvSpPr>
        <p:spPr>
          <a:xfrm>
            <a:off x="7348434" y="1600200"/>
            <a:ext cx="2286000" cy="3657600"/>
          </a:xfrm>
          <a:prstGeom prst="roundRect">
            <a:avLst/>
          </a:prstGeom>
          <a:solidFill>
            <a:srgbClr val="236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Time constant optimized to less than 0.5 seconds</a:t>
            </a:r>
          </a:p>
        </p:txBody>
      </p:sp>
      <p:pic>
        <p:nvPicPr>
          <p:cNvPr id="15" name="Graphic 14" descr="Line arrow: Rotate right with solid fill">
            <a:extLst>
              <a:ext uri="{FF2B5EF4-FFF2-40B4-BE49-F238E27FC236}">
                <a16:creationId xmlns:a16="http://schemas.microsoft.com/office/drawing/2014/main" id="{8C67F418-D9C6-7E83-18DD-F37B29CF4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14766" y="1895851"/>
            <a:ext cx="1371600" cy="1371600"/>
          </a:xfrm>
          <a:prstGeom prst="rect">
            <a:avLst/>
          </a:prstGeom>
        </p:spPr>
      </p:pic>
      <p:pic>
        <p:nvPicPr>
          <p:cNvPr id="17" name="Graphic 16" descr="Stopwatch with solid fill">
            <a:extLst>
              <a:ext uri="{FF2B5EF4-FFF2-40B4-BE49-F238E27FC236}">
                <a16:creationId xmlns:a16="http://schemas.microsoft.com/office/drawing/2014/main" id="{F22E42FB-5A48-0D1C-3921-CAE9976C8B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05634" y="1895851"/>
            <a:ext cx="1371600" cy="1371600"/>
          </a:xfrm>
          <a:prstGeom prst="rect">
            <a:avLst/>
          </a:prstGeom>
        </p:spPr>
      </p:pic>
      <p:pic>
        <p:nvPicPr>
          <p:cNvPr id="19" name="Graphic 18" descr="Windy with solid fill">
            <a:extLst>
              <a:ext uri="{FF2B5EF4-FFF2-40B4-BE49-F238E27FC236}">
                <a16:creationId xmlns:a16="http://schemas.microsoft.com/office/drawing/2014/main" id="{42FDA50C-4356-A7EE-3D23-A6AC7E8AFD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95356" y="1895851"/>
            <a:ext cx="1371600" cy="1371600"/>
          </a:xfrm>
          <a:prstGeom prst="rect">
            <a:avLst/>
          </a:prstGeom>
        </p:spPr>
      </p:pic>
      <p:pic>
        <p:nvPicPr>
          <p:cNvPr id="21" name="Graphic 20" descr="Rocket with solid fill">
            <a:extLst>
              <a:ext uri="{FF2B5EF4-FFF2-40B4-BE49-F238E27FC236}">
                <a16:creationId xmlns:a16="http://schemas.microsoft.com/office/drawing/2014/main" id="{B2A66963-B327-6B4C-4184-A62F96833A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10200" y="1895851"/>
            <a:ext cx="1371600" cy="137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618CAE-6DA9-AB0B-7789-0436F05A2717}"/>
              </a:ext>
            </a:extLst>
          </p:cNvPr>
          <p:cNvSpPr txBox="1"/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>
                <a:latin typeface="Arial"/>
                <a:cs typeface="Arial"/>
              </a:rPr>
              <a:t>Aaron Weingarten</a:t>
            </a:r>
            <a:endParaRPr lang="en-US" sz="14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544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4F15F-6FBC-BCE2-0735-1B85D070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Arial"/>
                <a:cs typeface="Arial"/>
              </a:rPr>
              <a:t>Fin Deflection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 </a:t>
            </a:r>
            <a:endParaRPr lang="en-US" b="1" kern="120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E7750D50-A410-B81A-E66A-C549A91CD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59" y="1409989"/>
            <a:ext cx="4629082" cy="4351338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563993-33ED-9D53-061C-5ED1C5DB1B41}"/>
              </a:ext>
            </a:extLst>
          </p:cNvPr>
          <p:cNvSpPr txBox="1"/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latin typeface="Arial"/>
                <a:cs typeface="Arial"/>
              </a:rPr>
              <a:t>Our idea is to implement four small motors to control each individual fin </a:t>
            </a:r>
            <a:endParaRPr lang="en-US">
              <a:latin typeface="Arial"/>
              <a:cs typeface="Arial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Only issue is the space in the rear portion of the model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Need to find motors that are small enough to fit in body and have high precision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BB10A2-1070-4B80-1DD3-3641B1A3F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FA6DD-8670-0B30-50E4-0C61A02C2F36}"/>
              </a:ext>
            </a:extLst>
          </p:cNvPr>
          <p:cNvSpPr txBox="1"/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>
                <a:latin typeface="Arial"/>
                <a:cs typeface="Arial"/>
              </a:rPr>
              <a:t>Aaron Weingarten</a:t>
            </a:r>
            <a:endParaRPr lang="en-US" sz="14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78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58F1E-888F-7768-AF81-F6786A724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Motor Selection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DA73B-AC85-274D-BFEE-22210B8816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5824" y="1825625"/>
            <a:ext cx="3541059" cy="36251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Requirements:</a:t>
            </a:r>
          </a:p>
          <a:p>
            <a:pPr lvl="1"/>
            <a:r>
              <a:rPr lang="en-US">
                <a:latin typeface="Arial"/>
                <a:cs typeface="Arial"/>
              </a:rPr>
              <a:t>5 grams or less</a:t>
            </a:r>
          </a:p>
          <a:p>
            <a:pPr lvl="1"/>
            <a:r>
              <a:rPr lang="en-US">
                <a:latin typeface="Arial"/>
                <a:cs typeface="Arial"/>
              </a:rPr>
              <a:t>Under 0.65 in Diameter</a:t>
            </a:r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13765-5F84-5018-D9A5-E56E9B406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1706" y="1825625"/>
            <a:ext cx="4069977" cy="43782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Available: </a:t>
            </a:r>
          </a:p>
          <a:p>
            <a:pPr lvl="1"/>
            <a:r>
              <a:rPr lang="en-US">
                <a:latin typeface="Arial"/>
                <a:cs typeface="Arial"/>
              </a:rPr>
              <a:t>Servo - Hitec HS-35HD (Ultra Nano Size)</a:t>
            </a:r>
          </a:p>
          <a:p>
            <a:pPr lvl="1"/>
            <a:r>
              <a:rPr lang="en-US">
                <a:latin typeface="Arial"/>
                <a:cs typeface="Arial"/>
              </a:rPr>
              <a:t>FEETECH Sub-Micro Servo FS0307</a:t>
            </a:r>
          </a:p>
          <a:p>
            <a:pPr lvl="1"/>
            <a:r>
              <a:rPr lang="en-US">
                <a:latin typeface="Arial"/>
                <a:cs typeface="Arial"/>
              </a:rPr>
              <a:t>Sub-Micro Servo 3.7g</a:t>
            </a:r>
          </a:p>
          <a:p>
            <a:pPr lvl="1"/>
            <a:r>
              <a:rPr lang="en-US">
                <a:latin typeface="Arial"/>
                <a:cs typeface="Arial"/>
              </a:rPr>
              <a:t>FEETECH Sub-Micro Servo FS0403-FB</a:t>
            </a:r>
          </a:p>
          <a:p>
            <a:pPr lvl="1"/>
            <a:endParaRPr lang="en-US"/>
          </a:p>
          <a:p>
            <a:pPr marL="0" indent="0">
              <a:buNone/>
            </a:pPr>
            <a:br>
              <a:rPr lang="en-US"/>
            </a:br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691DC-4A63-4AA4-CB7E-CCF9013C4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DBBDF6-B0B3-0DCA-648D-E8C4FDE9EF1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Aaron Weingarten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06A90-B880-628F-8D01-58214DEC3FEC}"/>
              </a:ext>
            </a:extLst>
          </p:cNvPr>
          <p:cNvSpPr txBox="1"/>
          <p:nvPr/>
        </p:nvSpPr>
        <p:spPr>
          <a:xfrm>
            <a:off x="8341659" y="1824317"/>
            <a:ext cx="3012141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800">
                <a:latin typeface="Arial"/>
                <a:cs typeface="Calibri" panose="020F0502020204030204"/>
              </a:rPr>
              <a:t>Characteristics:</a:t>
            </a:r>
          </a:p>
          <a:p>
            <a:pPr marL="742950" lvl="1" indent="-285750">
              <a:buFont typeface="Arial"/>
              <a:buChar char="•"/>
            </a:pPr>
            <a:endParaRPr lang="en-US" sz="2400">
              <a:latin typeface="Arial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1199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F9B57-8433-2DEF-4D7A-A022A21D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18" y="320301"/>
            <a:ext cx="10515600" cy="966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Fin Motor Configuration 1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60D274D0-49F9-A048-80D2-A69649EBE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742" b="-291"/>
          <a:stretch/>
        </p:blipFill>
        <p:spPr>
          <a:xfrm>
            <a:off x="440151" y="1433420"/>
            <a:ext cx="5487948" cy="3983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C1739-F607-2026-4220-E651163C3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8CFF1D-A291-C80C-D2AC-0CD814576E7B}"/>
              </a:ext>
            </a:extLst>
          </p:cNvPr>
          <p:cNvSpPr/>
          <p:nvPr/>
        </p:nvSpPr>
        <p:spPr>
          <a:xfrm>
            <a:off x="2257477" y="5481204"/>
            <a:ext cx="180109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Right Side View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2A0A17-7AD7-410F-A209-F8FFC7E7AD93}"/>
              </a:ext>
            </a:extLst>
          </p:cNvPr>
          <p:cNvSpPr/>
          <p:nvPr/>
        </p:nvSpPr>
        <p:spPr>
          <a:xfrm>
            <a:off x="8084535" y="5481204"/>
            <a:ext cx="180109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Back View</a:t>
            </a:r>
          </a:p>
        </p:txBody>
      </p:sp>
      <p:pic>
        <p:nvPicPr>
          <p:cNvPr id="9" name="Picture 10" descr="Diagram&#10;&#10;Description automatically generated">
            <a:extLst>
              <a:ext uri="{FF2B5EF4-FFF2-40B4-BE49-F238E27FC236}">
                <a16:creationId xmlns:a16="http://schemas.microsoft.com/office/drawing/2014/main" id="{06D91C2F-6E88-4914-7057-202BD874F25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6264500" y="1431945"/>
            <a:ext cx="5517979" cy="3982899"/>
          </a:xfr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5B4335F-40A5-2F27-BBF2-C303C6D71EF0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Aaron Weingarten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19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35e9ed-6d15-412a-9ea5-41840895a269">
      <Terms xmlns="http://schemas.microsoft.com/office/infopath/2007/PartnerControls"/>
    </lcf76f155ced4ddcb4097134ff3c332f>
    <TaxCatchAll xmlns="2a56992b-3091-4f72-b67e-cef0353f058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547D8975C2DC4091A7B334CDC7DAF3" ma:contentTypeVersion="10" ma:contentTypeDescription="Create a new document." ma:contentTypeScope="" ma:versionID="4ed7087d01d0939810f0df1a22d84310">
  <xsd:schema xmlns:xsd="http://www.w3.org/2001/XMLSchema" xmlns:xs="http://www.w3.org/2001/XMLSchema" xmlns:p="http://schemas.microsoft.com/office/2006/metadata/properties" xmlns:ns2="6535e9ed-6d15-412a-9ea5-41840895a269" xmlns:ns3="2a56992b-3091-4f72-b67e-cef0353f058a" targetNamespace="http://schemas.microsoft.com/office/2006/metadata/properties" ma:root="true" ma:fieldsID="aabb32b1da3895c0962510df29fa0fc0" ns2:_="" ns3:_="">
    <xsd:import namespace="6535e9ed-6d15-412a-9ea5-41840895a269"/>
    <xsd:import namespace="2a56992b-3091-4f72-b67e-cef0353f0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5e9ed-6d15-412a-9ea5-41840895a2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56992b-3091-4f72-b67e-cef0353f05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9071066-720f-4220-ba31-d465acdb8e8c}" ma:internalName="TaxCatchAll" ma:showField="CatchAllData" ma:web="2a56992b-3091-4f72-b67e-cef0353f0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19C908-08D0-41E5-8AAB-BAC87D06F98F}">
  <ds:schemaRefs>
    <ds:schemaRef ds:uri="2a56992b-3091-4f72-b67e-cef0353f058a"/>
    <ds:schemaRef ds:uri="6535e9ed-6d15-412a-9ea5-41840895a269"/>
    <ds:schemaRef ds:uri="66256231-e987-401e-8bdb-e6b916ead02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80D4E89-5A95-449A-8859-791F9D0DBD79}">
  <ds:schemaRefs>
    <ds:schemaRef ds:uri="2a56992b-3091-4f72-b67e-cef0353f058a"/>
    <ds:schemaRef ds:uri="6535e9ed-6d15-412a-9ea5-41840895a26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 190128</Template>
  <Application>Microsoft Office PowerPoint</Application>
  <PresentationFormat>Widescreen</PresentationFormat>
  <Slides>23</Slides>
  <Notes>1</Notes>
  <HiddenSlides>8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Smart Projectile</vt:lpstr>
      <vt:lpstr>PowerPoint Presentation</vt:lpstr>
      <vt:lpstr>PowerPoint Presentation</vt:lpstr>
      <vt:lpstr>Objective</vt:lpstr>
      <vt:lpstr>Markets and Stakeholders</vt:lpstr>
      <vt:lpstr> Updated Customer Needs</vt:lpstr>
      <vt:lpstr>Fin Deflection </vt:lpstr>
      <vt:lpstr>Motor Selection</vt:lpstr>
      <vt:lpstr>Fin Motor Configuration 1</vt:lpstr>
      <vt:lpstr>PowerPoint Presentation</vt:lpstr>
      <vt:lpstr>Fin Attachment </vt:lpstr>
      <vt:lpstr>Nose Cone Deflection</vt:lpstr>
      <vt:lpstr>Nose Cone Lightweighting </vt:lpstr>
      <vt:lpstr>Parts that Need to be Machined Again</vt:lpstr>
      <vt:lpstr>Next Steps</vt:lpstr>
      <vt:lpstr>Future Work </vt:lpstr>
      <vt:lpstr>Customer Needs Backup</vt:lpstr>
      <vt:lpstr>Markets Backup </vt:lpstr>
      <vt:lpstr>Stakeholders Backup </vt:lpstr>
      <vt:lpstr>Standard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revision>1</cp:revision>
  <dcterms:created xsi:type="dcterms:W3CDTF">2019-02-05T17:04:43Z</dcterms:created>
  <dcterms:modified xsi:type="dcterms:W3CDTF">2023-01-26T05:22:56Z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0x01010084547D8975C2DC4091A7B334CDC7DAF3</vt:lpwstr>
  </property>
  <property fmtid="{D5CDD505-2E9C-101B-9397-08002B2CF9AE}" pid="3" name="MediaServiceImageTags">
    <vt:lpwstr/>
  </property>
</Properties>
</file>